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2" r:id="rId6"/>
    <p:sldId id="261" r:id="rId7"/>
    <p:sldId id="264" r:id="rId8"/>
    <p:sldId id="273" r:id="rId9"/>
    <p:sldId id="274" r:id="rId10"/>
    <p:sldId id="275" r:id="rId11"/>
    <p:sldId id="266" r:id="rId12"/>
    <p:sldId id="269" r:id="rId13"/>
    <p:sldId id="270" r:id="rId14"/>
    <p:sldId id="271" r:id="rId15"/>
    <p:sldId id="276" r:id="rId16"/>
    <p:sldId id="272" r:id="rId17"/>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610"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3469395" y="2719228"/>
            <a:ext cx="2543175" cy="2540000"/>
          </a:xfrm>
          <a:custGeom>
            <a:avLst/>
            <a:gdLst/>
            <a:ahLst/>
            <a:cxnLst/>
            <a:rect l="l" t="t" r="r" b="b"/>
            <a:pathLst>
              <a:path w="2543175" h="2540000">
                <a:moveTo>
                  <a:pt x="1463783" y="12700"/>
                </a:moveTo>
                <a:lnTo>
                  <a:pt x="1079391" y="12700"/>
                </a:lnTo>
                <a:lnTo>
                  <a:pt x="1126677" y="0"/>
                </a:lnTo>
                <a:lnTo>
                  <a:pt x="1416497" y="0"/>
                </a:lnTo>
                <a:lnTo>
                  <a:pt x="1463783" y="12700"/>
                </a:lnTo>
                <a:close/>
              </a:path>
              <a:path w="2543175" h="2540000">
                <a:moveTo>
                  <a:pt x="1463783" y="2527300"/>
                </a:moveTo>
                <a:lnTo>
                  <a:pt x="1079391" y="2527300"/>
                </a:lnTo>
                <a:lnTo>
                  <a:pt x="941046" y="2489200"/>
                </a:lnTo>
                <a:lnTo>
                  <a:pt x="766011" y="2438400"/>
                </a:lnTo>
                <a:lnTo>
                  <a:pt x="724156" y="2413000"/>
                </a:lnTo>
                <a:lnTo>
                  <a:pt x="683126" y="2387600"/>
                </a:lnTo>
                <a:lnTo>
                  <a:pt x="642957" y="2374900"/>
                </a:lnTo>
                <a:lnTo>
                  <a:pt x="603680" y="2349500"/>
                </a:lnTo>
                <a:lnTo>
                  <a:pt x="565329" y="2324100"/>
                </a:lnTo>
                <a:lnTo>
                  <a:pt x="527937" y="2298700"/>
                </a:lnTo>
                <a:lnTo>
                  <a:pt x="491536" y="2273300"/>
                </a:lnTo>
                <a:lnTo>
                  <a:pt x="456159" y="2235200"/>
                </a:lnTo>
                <a:lnTo>
                  <a:pt x="421840" y="2209800"/>
                </a:lnTo>
                <a:lnTo>
                  <a:pt x="388610" y="2184400"/>
                </a:lnTo>
                <a:lnTo>
                  <a:pt x="356504" y="2146300"/>
                </a:lnTo>
                <a:lnTo>
                  <a:pt x="325554" y="2120900"/>
                </a:lnTo>
                <a:lnTo>
                  <a:pt x="295793" y="2082800"/>
                </a:lnTo>
                <a:lnTo>
                  <a:pt x="267253" y="2044700"/>
                </a:lnTo>
                <a:lnTo>
                  <a:pt x="239969" y="2006600"/>
                </a:lnTo>
                <a:lnTo>
                  <a:pt x="213972" y="1968500"/>
                </a:lnTo>
                <a:lnTo>
                  <a:pt x="189295" y="1930400"/>
                </a:lnTo>
                <a:lnTo>
                  <a:pt x="165972" y="1892300"/>
                </a:lnTo>
                <a:lnTo>
                  <a:pt x="144036" y="1854200"/>
                </a:lnTo>
                <a:lnTo>
                  <a:pt x="123519" y="1816100"/>
                </a:lnTo>
                <a:lnTo>
                  <a:pt x="104454" y="1765300"/>
                </a:lnTo>
                <a:lnTo>
                  <a:pt x="86874" y="1727200"/>
                </a:lnTo>
                <a:lnTo>
                  <a:pt x="70812" y="1689100"/>
                </a:lnTo>
                <a:lnTo>
                  <a:pt x="56301" y="1638300"/>
                </a:lnTo>
                <a:lnTo>
                  <a:pt x="43374" y="1600200"/>
                </a:lnTo>
                <a:lnTo>
                  <a:pt x="32064" y="1549400"/>
                </a:lnTo>
                <a:lnTo>
                  <a:pt x="22404" y="1498600"/>
                </a:lnTo>
                <a:lnTo>
                  <a:pt x="14426" y="1460500"/>
                </a:lnTo>
                <a:lnTo>
                  <a:pt x="8164" y="1409700"/>
                </a:lnTo>
                <a:lnTo>
                  <a:pt x="3650" y="1358900"/>
                </a:lnTo>
                <a:lnTo>
                  <a:pt x="918" y="1308100"/>
                </a:lnTo>
                <a:lnTo>
                  <a:pt x="0" y="1270000"/>
                </a:lnTo>
                <a:lnTo>
                  <a:pt x="918" y="1219200"/>
                </a:lnTo>
                <a:lnTo>
                  <a:pt x="3650" y="1168400"/>
                </a:lnTo>
                <a:lnTo>
                  <a:pt x="8164" y="1117600"/>
                </a:lnTo>
                <a:lnTo>
                  <a:pt x="14426" y="1066800"/>
                </a:lnTo>
                <a:lnTo>
                  <a:pt x="22404" y="1028700"/>
                </a:lnTo>
                <a:lnTo>
                  <a:pt x="32064" y="977900"/>
                </a:lnTo>
                <a:lnTo>
                  <a:pt x="43374" y="939800"/>
                </a:lnTo>
                <a:lnTo>
                  <a:pt x="56301" y="889000"/>
                </a:lnTo>
                <a:lnTo>
                  <a:pt x="70812" y="850900"/>
                </a:lnTo>
                <a:lnTo>
                  <a:pt x="86874" y="800100"/>
                </a:lnTo>
                <a:lnTo>
                  <a:pt x="104454" y="762000"/>
                </a:lnTo>
                <a:lnTo>
                  <a:pt x="123519" y="723900"/>
                </a:lnTo>
                <a:lnTo>
                  <a:pt x="144036" y="673100"/>
                </a:lnTo>
                <a:lnTo>
                  <a:pt x="165972" y="635000"/>
                </a:lnTo>
                <a:lnTo>
                  <a:pt x="189295" y="596900"/>
                </a:lnTo>
                <a:lnTo>
                  <a:pt x="213972" y="558800"/>
                </a:lnTo>
                <a:lnTo>
                  <a:pt x="239969" y="520700"/>
                </a:lnTo>
                <a:lnTo>
                  <a:pt x="267253" y="482600"/>
                </a:lnTo>
                <a:lnTo>
                  <a:pt x="295793" y="444500"/>
                </a:lnTo>
                <a:lnTo>
                  <a:pt x="325554" y="419100"/>
                </a:lnTo>
                <a:lnTo>
                  <a:pt x="356504" y="381000"/>
                </a:lnTo>
                <a:lnTo>
                  <a:pt x="388610" y="355600"/>
                </a:lnTo>
                <a:lnTo>
                  <a:pt x="421840" y="317500"/>
                </a:lnTo>
                <a:lnTo>
                  <a:pt x="456159" y="292100"/>
                </a:lnTo>
                <a:lnTo>
                  <a:pt x="491536" y="266700"/>
                </a:lnTo>
                <a:lnTo>
                  <a:pt x="527937" y="228600"/>
                </a:lnTo>
                <a:lnTo>
                  <a:pt x="565329" y="203200"/>
                </a:lnTo>
                <a:lnTo>
                  <a:pt x="603680" y="177800"/>
                </a:lnTo>
                <a:lnTo>
                  <a:pt x="642957" y="165100"/>
                </a:lnTo>
                <a:lnTo>
                  <a:pt x="683126" y="139700"/>
                </a:lnTo>
                <a:lnTo>
                  <a:pt x="724156" y="114300"/>
                </a:lnTo>
                <a:lnTo>
                  <a:pt x="766011" y="101600"/>
                </a:lnTo>
                <a:lnTo>
                  <a:pt x="808661" y="76200"/>
                </a:lnTo>
                <a:lnTo>
                  <a:pt x="852072" y="63500"/>
                </a:lnTo>
                <a:lnTo>
                  <a:pt x="1032668" y="12700"/>
                </a:lnTo>
                <a:lnTo>
                  <a:pt x="1510506" y="12700"/>
                </a:lnTo>
                <a:lnTo>
                  <a:pt x="1691102" y="63500"/>
                </a:lnTo>
                <a:lnTo>
                  <a:pt x="1734513" y="76200"/>
                </a:lnTo>
                <a:lnTo>
                  <a:pt x="1777163" y="101600"/>
                </a:lnTo>
                <a:lnTo>
                  <a:pt x="1819019" y="114300"/>
                </a:lnTo>
                <a:lnTo>
                  <a:pt x="1860048" y="139700"/>
                </a:lnTo>
                <a:lnTo>
                  <a:pt x="1900217" y="165100"/>
                </a:lnTo>
                <a:lnTo>
                  <a:pt x="1939494" y="177800"/>
                </a:lnTo>
                <a:lnTo>
                  <a:pt x="1977845" y="203200"/>
                </a:lnTo>
                <a:lnTo>
                  <a:pt x="2015237" y="228600"/>
                </a:lnTo>
                <a:lnTo>
                  <a:pt x="2051638" y="266700"/>
                </a:lnTo>
                <a:lnTo>
                  <a:pt x="2087015" y="292100"/>
                </a:lnTo>
                <a:lnTo>
                  <a:pt x="2121334" y="317500"/>
                </a:lnTo>
                <a:lnTo>
                  <a:pt x="2154564" y="355600"/>
                </a:lnTo>
                <a:lnTo>
                  <a:pt x="2186670" y="381000"/>
                </a:lnTo>
                <a:lnTo>
                  <a:pt x="2217620" y="419100"/>
                </a:lnTo>
                <a:lnTo>
                  <a:pt x="2247381" y="444500"/>
                </a:lnTo>
                <a:lnTo>
                  <a:pt x="2275921" y="482600"/>
                </a:lnTo>
                <a:lnTo>
                  <a:pt x="2303205" y="520700"/>
                </a:lnTo>
                <a:lnTo>
                  <a:pt x="2329202" y="558800"/>
                </a:lnTo>
                <a:lnTo>
                  <a:pt x="1223290" y="558800"/>
                </a:lnTo>
                <a:lnTo>
                  <a:pt x="1175862" y="571500"/>
                </a:lnTo>
                <a:lnTo>
                  <a:pt x="1129407" y="571500"/>
                </a:lnTo>
                <a:lnTo>
                  <a:pt x="1039840" y="596900"/>
                </a:lnTo>
                <a:lnTo>
                  <a:pt x="996939" y="609600"/>
                </a:lnTo>
                <a:lnTo>
                  <a:pt x="955433" y="635000"/>
                </a:lnTo>
                <a:lnTo>
                  <a:pt x="915430" y="660400"/>
                </a:lnTo>
                <a:lnTo>
                  <a:pt x="877032" y="685800"/>
                </a:lnTo>
                <a:lnTo>
                  <a:pt x="840348" y="711200"/>
                </a:lnTo>
                <a:lnTo>
                  <a:pt x="805481" y="736600"/>
                </a:lnTo>
                <a:lnTo>
                  <a:pt x="772538" y="762000"/>
                </a:lnTo>
                <a:lnTo>
                  <a:pt x="741623" y="800100"/>
                </a:lnTo>
                <a:lnTo>
                  <a:pt x="712843" y="838200"/>
                </a:lnTo>
                <a:lnTo>
                  <a:pt x="686304" y="876300"/>
                </a:lnTo>
                <a:lnTo>
                  <a:pt x="662109" y="914400"/>
                </a:lnTo>
                <a:lnTo>
                  <a:pt x="640366" y="952500"/>
                </a:lnTo>
                <a:lnTo>
                  <a:pt x="621180" y="990600"/>
                </a:lnTo>
                <a:lnTo>
                  <a:pt x="604656" y="1028700"/>
                </a:lnTo>
                <a:lnTo>
                  <a:pt x="590899" y="1079500"/>
                </a:lnTo>
                <a:lnTo>
                  <a:pt x="580016" y="1117600"/>
                </a:lnTo>
                <a:lnTo>
                  <a:pt x="572112" y="1168400"/>
                </a:lnTo>
                <a:lnTo>
                  <a:pt x="567292" y="1219200"/>
                </a:lnTo>
                <a:lnTo>
                  <a:pt x="565661" y="1270000"/>
                </a:lnTo>
                <a:lnTo>
                  <a:pt x="567289" y="1308100"/>
                </a:lnTo>
                <a:lnTo>
                  <a:pt x="572102" y="1358900"/>
                </a:lnTo>
                <a:lnTo>
                  <a:pt x="579995" y="1409700"/>
                </a:lnTo>
                <a:lnTo>
                  <a:pt x="590864" y="1447800"/>
                </a:lnTo>
                <a:lnTo>
                  <a:pt x="604603" y="1498600"/>
                </a:lnTo>
                <a:lnTo>
                  <a:pt x="621108" y="1536700"/>
                </a:lnTo>
                <a:lnTo>
                  <a:pt x="640274" y="1587500"/>
                </a:lnTo>
                <a:lnTo>
                  <a:pt x="661996" y="1625600"/>
                </a:lnTo>
                <a:lnTo>
                  <a:pt x="686169" y="1663700"/>
                </a:lnTo>
                <a:lnTo>
                  <a:pt x="712688" y="1701800"/>
                </a:lnTo>
                <a:lnTo>
                  <a:pt x="741448" y="1727200"/>
                </a:lnTo>
                <a:lnTo>
                  <a:pt x="772346" y="1765300"/>
                </a:lnTo>
                <a:lnTo>
                  <a:pt x="805274" y="1790700"/>
                </a:lnTo>
                <a:lnTo>
                  <a:pt x="840130" y="1828800"/>
                </a:lnTo>
                <a:lnTo>
                  <a:pt x="876807" y="1854200"/>
                </a:lnTo>
                <a:lnTo>
                  <a:pt x="915202" y="1879600"/>
                </a:lnTo>
                <a:lnTo>
                  <a:pt x="955209" y="1892300"/>
                </a:lnTo>
                <a:lnTo>
                  <a:pt x="996723" y="1917700"/>
                </a:lnTo>
                <a:lnTo>
                  <a:pt x="1083853" y="1943100"/>
                </a:lnTo>
                <a:lnTo>
                  <a:pt x="1175754" y="1968500"/>
                </a:lnTo>
                <a:lnTo>
                  <a:pt x="2329202" y="1968500"/>
                </a:lnTo>
                <a:lnTo>
                  <a:pt x="2303205" y="2006600"/>
                </a:lnTo>
                <a:lnTo>
                  <a:pt x="2275921" y="2044700"/>
                </a:lnTo>
                <a:lnTo>
                  <a:pt x="2247381" y="2082800"/>
                </a:lnTo>
                <a:lnTo>
                  <a:pt x="2217620" y="2120900"/>
                </a:lnTo>
                <a:lnTo>
                  <a:pt x="2186670" y="2146300"/>
                </a:lnTo>
                <a:lnTo>
                  <a:pt x="2154564" y="2184400"/>
                </a:lnTo>
                <a:lnTo>
                  <a:pt x="2121334" y="2209800"/>
                </a:lnTo>
                <a:lnTo>
                  <a:pt x="2087015" y="2235200"/>
                </a:lnTo>
                <a:lnTo>
                  <a:pt x="2051638" y="2273300"/>
                </a:lnTo>
                <a:lnTo>
                  <a:pt x="2015237" y="2298700"/>
                </a:lnTo>
                <a:lnTo>
                  <a:pt x="1977845" y="2324100"/>
                </a:lnTo>
                <a:lnTo>
                  <a:pt x="1939494" y="2349500"/>
                </a:lnTo>
                <a:lnTo>
                  <a:pt x="1900217" y="2374900"/>
                </a:lnTo>
                <a:lnTo>
                  <a:pt x="1860048" y="2387600"/>
                </a:lnTo>
                <a:lnTo>
                  <a:pt x="1819018" y="2413000"/>
                </a:lnTo>
                <a:lnTo>
                  <a:pt x="1777162" y="2438400"/>
                </a:lnTo>
                <a:lnTo>
                  <a:pt x="1602128" y="2489200"/>
                </a:lnTo>
                <a:lnTo>
                  <a:pt x="1463783" y="2527300"/>
                </a:lnTo>
                <a:close/>
              </a:path>
              <a:path w="2543175" h="2540000">
                <a:moveTo>
                  <a:pt x="2329202" y="1968500"/>
                </a:moveTo>
                <a:lnTo>
                  <a:pt x="1367420" y="1968500"/>
                </a:lnTo>
                <a:lnTo>
                  <a:pt x="1459321" y="1943100"/>
                </a:lnTo>
                <a:lnTo>
                  <a:pt x="1546451" y="1917700"/>
                </a:lnTo>
                <a:lnTo>
                  <a:pt x="1587965" y="1892300"/>
                </a:lnTo>
                <a:lnTo>
                  <a:pt x="1627972" y="1879600"/>
                </a:lnTo>
                <a:lnTo>
                  <a:pt x="1666367" y="1854200"/>
                </a:lnTo>
                <a:lnTo>
                  <a:pt x="1703044" y="1828800"/>
                </a:lnTo>
                <a:lnTo>
                  <a:pt x="1737900" y="1790700"/>
                </a:lnTo>
                <a:lnTo>
                  <a:pt x="1770828" y="1765300"/>
                </a:lnTo>
                <a:lnTo>
                  <a:pt x="1801726" y="1727200"/>
                </a:lnTo>
                <a:lnTo>
                  <a:pt x="1830486" y="1701800"/>
                </a:lnTo>
                <a:lnTo>
                  <a:pt x="1857006" y="1663700"/>
                </a:lnTo>
                <a:lnTo>
                  <a:pt x="1881179" y="1625600"/>
                </a:lnTo>
                <a:lnTo>
                  <a:pt x="1902900" y="1587500"/>
                </a:lnTo>
                <a:lnTo>
                  <a:pt x="1922066" y="1536700"/>
                </a:lnTo>
                <a:lnTo>
                  <a:pt x="1938571" y="1498600"/>
                </a:lnTo>
                <a:lnTo>
                  <a:pt x="1952310" y="1447800"/>
                </a:lnTo>
                <a:lnTo>
                  <a:pt x="1963179" y="1409700"/>
                </a:lnTo>
                <a:lnTo>
                  <a:pt x="1971072" y="1358900"/>
                </a:lnTo>
                <a:lnTo>
                  <a:pt x="1975885" y="1308100"/>
                </a:lnTo>
                <a:lnTo>
                  <a:pt x="1977513" y="1270000"/>
                </a:lnTo>
                <a:lnTo>
                  <a:pt x="1975882" y="1219200"/>
                </a:lnTo>
                <a:lnTo>
                  <a:pt x="1971062" y="1168400"/>
                </a:lnTo>
                <a:lnTo>
                  <a:pt x="1963158" y="1117600"/>
                </a:lnTo>
                <a:lnTo>
                  <a:pt x="1952275" y="1079500"/>
                </a:lnTo>
                <a:lnTo>
                  <a:pt x="1938518" y="1028700"/>
                </a:lnTo>
                <a:lnTo>
                  <a:pt x="1921994" y="990600"/>
                </a:lnTo>
                <a:lnTo>
                  <a:pt x="1902808" y="952500"/>
                </a:lnTo>
                <a:lnTo>
                  <a:pt x="1881065" y="914400"/>
                </a:lnTo>
                <a:lnTo>
                  <a:pt x="1856871" y="876300"/>
                </a:lnTo>
                <a:lnTo>
                  <a:pt x="1830331" y="838200"/>
                </a:lnTo>
                <a:lnTo>
                  <a:pt x="1801551" y="800100"/>
                </a:lnTo>
                <a:lnTo>
                  <a:pt x="1770636" y="762000"/>
                </a:lnTo>
                <a:lnTo>
                  <a:pt x="1737693" y="736600"/>
                </a:lnTo>
                <a:lnTo>
                  <a:pt x="1702826" y="711200"/>
                </a:lnTo>
                <a:lnTo>
                  <a:pt x="1666142" y="685800"/>
                </a:lnTo>
                <a:lnTo>
                  <a:pt x="1627745" y="660400"/>
                </a:lnTo>
                <a:lnTo>
                  <a:pt x="1587741" y="635000"/>
                </a:lnTo>
                <a:lnTo>
                  <a:pt x="1546235" y="609600"/>
                </a:lnTo>
                <a:lnTo>
                  <a:pt x="1503334" y="596900"/>
                </a:lnTo>
                <a:lnTo>
                  <a:pt x="1413767" y="571500"/>
                </a:lnTo>
                <a:lnTo>
                  <a:pt x="1367312" y="571500"/>
                </a:lnTo>
                <a:lnTo>
                  <a:pt x="1319884" y="558800"/>
                </a:lnTo>
                <a:lnTo>
                  <a:pt x="2329202" y="558800"/>
                </a:lnTo>
                <a:lnTo>
                  <a:pt x="2353879" y="596900"/>
                </a:lnTo>
                <a:lnTo>
                  <a:pt x="2377202" y="635000"/>
                </a:lnTo>
                <a:lnTo>
                  <a:pt x="2399138" y="673100"/>
                </a:lnTo>
                <a:lnTo>
                  <a:pt x="2419655" y="723900"/>
                </a:lnTo>
                <a:lnTo>
                  <a:pt x="2438720" y="762000"/>
                </a:lnTo>
                <a:lnTo>
                  <a:pt x="2456300" y="800100"/>
                </a:lnTo>
                <a:lnTo>
                  <a:pt x="2472362" y="850900"/>
                </a:lnTo>
                <a:lnTo>
                  <a:pt x="2486873" y="889000"/>
                </a:lnTo>
                <a:lnTo>
                  <a:pt x="2499800" y="939800"/>
                </a:lnTo>
                <a:lnTo>
                  <a:pt x="2511110" y="977900"/>
                </a:lnTo>
                <a:lnTo>
                  <a:pt x="2520770" y="1028700"/>
                </a:lnTo>
                <a:lnTo>
                  <a:pt x="2528748" y="1066800"/>
                </a:lnTo>
                <a:lnTo>
                  <a:pt x="2535010" y="1117600"/>
                </a:lnTo>
                <a:lnTo>
                  <a:pt x="2539524" y="1168400"/>
                </a:lnTo>
                <a:lnTo>
                  <a:pt x="2542256" y="1219200"/>
                </a:lnTo>
                <a:lnTo>
                  <a:pt x="2543175" y="1270000"/>
                </a:lnTo>
                <a:lnTo>
                  <a:pt x="2542256" y="1308100"/>
                </a:lnTo>
                <a:lnTo>
                  <a:pt x="2539524" y="1358900"/>
                </a:lnTo>
                <a:lnTo>
                  <a:pt x="2535010" y="1409700"/>
                </a:lnTo>
                <a:lnTo>
                  <a:pt x="2528748" y="1460500"/>
                </a:lnTo>
                <a:lnTo>
                  <a:pt x="2520770" y="1498600"/>
                </a:lnTo>
                <a:lnTo>
                  <a:pt x="2511110" y="1549400"/>
                </a:lnTo>
                <a:lnTo>
                  <a:pt x="2499800" y="1600200"/>
                </a:lnTo>
                <a:lnTo>
                  <a:pt x="2486873" y="1638300"/>
                </a:lnTo>
                <a:lnTo>
                  <a:pt x="2472362" y="1689100"/>
                </a:lnTo>
                <a:lnTo>
                  <a:pt x="2456300" y="1727200"/>
                </a:lnTo>
                <a:lnTo>
                  <a:pt x="2438720" y="1765300"/>
                </a:lnTo>
                <a:lnTo>
                  <a:pt x="2419655" y="1816100"/>
                </a:lnTo>
                <a:lnTo>
                  <a:pt x="2399138" y="1854200"/>
                </a:lnTo>
                <a:lnTo>
                  <a:pt x="2377202" y="1892300"/>
                </a:lnTo>
                <a:lnTo>
                  <a:pt x="2353879" y="1930400"/>
                </a:lnTo>
                <a:lnTo>
                  <a:pt x="2329202" y="1968500"/>
                </a:lnTo>
                <a:close/>
              </a:path>
              <a:path w="2543175" h="2540000">
                <a:moveTo>
                  <a:pt x="1320366" y="2540000"/>
                </a:moveTo>
                <a:lnTo>
                  <a:pt x="1222808" y="2540000"/>
                </a:lnTo>
                <a:lnTo>
                  <a:pt x="1174493" y="2527300"/>
                </a:lnTo>
                <a:lnTo>
                  <a:pt x="1368681" y="2527300"/>
                </a:lnTo>
                <a:lnTo>
                  <a:pt x="1320366" y="2540000"/>
                </a:lnTo>
                <a:close/>
              </a:path>
            </a:pathLst>
          </a:custGeom>
          <a:solidFill>
            <a:srgbClr val="E1ECFB"/>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1105892" y="3314699"/>
            <a:ext cx="7182107" cy="5943600"/>
          </a:xfrm>
          <a:prstGeom prst="rect">
            <a:avLst/>
          </a:prstGeom>
        </p:spPr>
      </p:pic>
      <p:sp>
        <p:nvSpPr>
          <p:cNvPr id="18" name="bg object 18"/>
          <p:cNvSpPr/>
          <p:nvPr/>
        </p:nvSpPr>
        <p:spPr>
          <a:xfrm>
            <a:off x="0" y="3307946"/>
            <a:ext cx="1457960" cy="4588510"/>
          </a:xfrm>
          <a:custGeom>
            <a:avLst/>
            <a:gdLst/>
            <a:ahLst/>
            <a:cxnLst/>
            <a:rect l="l" t="t" r="r" b="b"/>
            <a:pathLst>
              <a:path w="1457960" h="4588509">
                <a:moveTo>
                  <a:pt x="972073" y="4588246"/>
                </a:moveTo>
                <a:lnTo>
                  <a:pt x="0" y="4588246"/>
                </a:lnTo>
                <a:lnTo>
                  <a:pt x="0" y="0"/>
                </a:lnTo>
                <a:lnTo>
                  <a:pt x="972073" y="0"/>
                </a:lnTo>
                <a:lnTo>
                  <a:pt x="1020086" y="2377"/>
                </a:lnTo>
                <a:lnTo>
                  <a:pt x="1067286" y="9420"/>
                </a:lnTo>
                <a:lnTo>
                  <a:pt x="1113354" y="20997"/>
                </a:lnTo>
                <a:lnTo>
                  <a:pt x="1157971" y="36977"/>
                </a:lnTo>
                <a:lnTo>
                  <a:pt x="1200820" y="57227"/>
                </a:lnTo>
                <a:lnTo>
                  <a:pt x="1241581" y="81615"/>
                </a:lnTo>
                <a:lnTo>
                  <a:pt x="1279937" y="110010"/>
                </a:lnTo>
                <a:lnTo>
                  <a:pt x="1315568" y="142280"/>
                </a:lnTo>
                <a:lnTo>
                  <a:pt x="1347837" y="177911"/>
                </a:lnTo>
                <a:lnTo>
                  <a:pt x="1376232" y="216266"/>
                </a:lnTo>
                <a:lnTo>
                  <a:pt x="1400621" y="257028"/>
                </a:lnTo>
                <a:lnTo>
                  <a:pt x="1420871" y="299876"/>
                </a:lnTo>
                <a:lnTo>
                  <a:pt x="1436850" y="344494"/>
                </a:lnTo>
                <a:lnTo>
                  <a:pt x="1448428" y="390562"/>
                </a:lnTo>
                <a:lnTo>
                  <a:pt x="1455471" y="437762"/>
                </a:lnTo>
                <a:lnTo>
                  <a:pt x="1457848" y="485774"/>
                </a:lnTo>
                <a:lnTo>
                  <a:pt x="1457848" y="4102471"/>
                </a:lnTo>
                <a:lnTo>
                  <a:pt x="1455471" y="4150484"/>
                </a:lnTo>
                <a:lnTo>
                  <a:pt x="1448428" y="4197683"/>
                </a:lnTo>
                <a:lnTo>
                  <a:pt x="1436850" y="4243751"/>
                </a:lnTo>
                <a:lnTo>
                  <a:pt x="1420871" y="4288368"/>
                </a:lnTo>
                <a:lnTo>
                  <a:pt x="1400621" y="4331217"/>
                </a:lnTo>
                <a:lnTo>
                  <a:pt x="1376232" y="4371978"/>
                </a:lnTo>
                <a:lnTo>
                  <a:pt x="1347837" y="4410334"/>
                </a:lnTo>
                <a:lnTo>
                  <a:pt x="1315568" y="4445965"/>
                </a:lnTo>
                <a:lnTo>
                  <a:pt x="1279937" y="4478234"/>
                </a:lnTo>
                <a:lnTo>
                  <a:pt x="1241581" y="4506629"/>
                </a:lnTo>
                <a:lnTo>
                  <a:pt x="1200820" y="4531018"/>
                </a:lnTo>
                <a:lnTo>
                  <a:pt x="1157971" y="4551268"/>
                </a:lnTo>
                <a:lnTo>
                  <a:pt x="1113354" y="4567248"/>
                </a:lnTo>
                <a:lnTo>
                  <a:pt x="1067286" y="4578825"/>
                </a:lnTo>
                <a:lnTo>
                  <a:pt x="1020086" y="4585869"/>
                </a:lnTo>
                <a:lnTo>
                  <a:pt x="972073" y="4588246"/>
                </a:lnTo>
                <a:close/>
              </a:path>
            </a:pathLst>
          </a:custGeom>
          <a:solidFill>
            <a:srgbClr val="5087CC"/>
          </a:solidFill>
        </p:spPr>
        <p:txBody>
          <a:bodyPr wrap="square" lIns="0" tIns="0" rIns="0" bIns="0" rtlCol="0"/>
          <a:lstStyle/>
          <a:p>
            <a:endParaRPr/>
          </a:p>
        </p:txBody>
      </p:sp>
      <p:sp>
        <p:nvSpPr>
          <p:cNvPr id="19" name="bg object 19"/>
          <p:cNvSpPr/>
          <p:nvPr/>
        </p:nvSpPr>
        <p:spPr>
          <a:xfrm>
            <a:off x="1081504" y="-1"/>
            <a:ext cx="4009390" cy="1592580"/>
          </a:xfrm>
          <a:custGeom>
            <a:avLst/>
            <a:gdLst/>
            <a:ahLst/>
            <a:cxnLst/>
            <a:rect l="l" t="t" r="r" b="b"/>
            <a:pathLst>
              <a:path w="4009390" h="1592580">
                <a:moveTo>
                  <a:pt x="2004595" y="1592486"/>
                </a:moveTo>
                <a:lnTo>
                  <a:pt x="1956027" y="1591925"/>
                </a:lnTo>
                <a:lnTo>
                  <a:pt x="1907735" y="1590247"/>
                </a:lnTo>
                <a:lnTo>
                  <a:pt x="1859732" y="1587467"/>
                </a:lnTo>
                <a:lnTo>
                  <a:pt x="1812029" y="1583596"/>
                </a:lnTo>
                <a:lnTo>
                  <a:pt x="1764639" y="1578646"/>
                </a:lnTo>
                <a:lnTo>
                  <a:pt x="1717575" y="1572631"/>
                </a:lnTo>
                <a:lnTo>
                  <a:pt x="1670849" y="1565561"/>
                </a:lnTo>
                <a:lnTo>
                  <a:pt x="1624472" y="1557451"/>
                </a:lnTo>
                <a:lnTo>
                  <a:pt x="1578458" y="1548311"/>
                </a:lnTo>
                <a:lnTo>
                  <a:pt x="1532819" y="1538155"/>
                </a:lnTo>
                <a:lnTo>
                  <a:pt x="1487567" y="1526994"/>
                </a:lnTo>
                <a:lnTo>
                  <a:pt x="1442715" y="1514841"/>
                </a:lnTo>
                <a:lnTo>
                  <a:pt x="1398274" y="1501709"/>
                </a:lnTo>
                <a:lnTo>
                  <a:pt x="1354258" y="1487609"/>
                </a:lnTo>
                <a:lnTo>
                  <a:pt x="1310677" y="1472554"/>
                </a:lnTo>
                <a:lnTo>
                  <a:pt x="1267546" y="1456557"/>
                </a:lnTo>
                <a:lnTo>
                  <a:pt x="1224876" y="1439629"/>
                </a:lnTo>
                <a:lnTo>
                  <a:pt x="1182680" y="1421784"/>
                </a:lnTo>
                <a:lnTo>
                  <a:pt x="1140969" y="1403032"/>
                </a:lnTo>
                <a:lnTo>
                  <a:pt x="1099757" y="1383388"/>
                </a:lnTo>
                <a:lnTo>
                  <a:pt x="1059055" y="1362863"/>
                </a:lnTo>
                <a:lnTo>
                  <a:pt x="1018877" y="1341469"/>
                </a:lnTo>
                <a:lnTo>
                  <a:pt x="979233" y="1319219"/>
                </a:lnTo>
                <a:lnTo>
                  <a:pt x="940137" y="1296125"/>
                </a:lnTo>
                <a:lnTo>
                  <a:pt x="901601" y="1272199"/>
                </a:lnTo>
                <a:lnTo>
                  <a:pt x="863637" y="1247455"/>
                </a:lnTo>
                <a:lnTo>
                  <a:pt x="826258" y="1221903"/>
                </a:lnTo>
                <a:lnTo>
                  <a:pt x="789476" y="1195557"/>
                </a:lnTo>
                <a:lnTo>
                  <a:pt x="753304" y="1168429"/>
                </a:lnTo>
                <a:lnTo>
                  <a:pt x="717753" y="1140531"/>
                </a:lnTo>
                <a:lnTo>
                  <a:pt x="682836" y="1111876"/>
                </a:lnTo>
                <a:lnTo>
                  <a:pt x="648565" y="1082475"/>
                </a:lnTo>
                <a:lnTo>
                  <a:pt x="614953" y="1052342"/>
                </a:lnTo>
                <a:lnTo>
                  <a:pt x="582012" y="1021488"/>
                </a:lnTo>
                <a:lnTo>
                  <a:pt x="549754" y="989927"/>
                </a:lnTo>
                <a:lnTo>
                  <a:pt x="518193" y="957669"/>
                </a:lnTo>
                <a:lnTo>
                  <a:pt x="487339" y="924728"/>
                </a:lnTo>
                <a:lnTo>
                  <a:pt x="457206" y="891116"/>
                </a:lnTo>
                <a:lnTo>
                  <a:pt x="427805" y="856846"/>
                </a:lnTo>
                <a:lnTo>
                  <a:pt x="399150" y="821929"/>
                </a:lnTo>
                <a:lnTo>
                  <a:pt x="371252" y="786377"/>
                </a:lnTo>
                <a:lnTo>
                  <a:pt x="344124" y="750205"/>
                </a:lnTo>
                <a:lnTo>
                  <a:pt x="317778" y="713423"/>
                </a:lnTo>
                <a:lnTo>
                  <a:pt x="292226" y="676044"/>
                </a:lnTo>
                <a:lnTo>
                  <a:pt x="267482" y="638080"/>
                </a:lnTo>
                <a:lnTo>
                  <a:pt x="243556" y="599544"/>
                </a:lnTo>
                <a:lnTo>
                  <a:pt x="220462" y="560448"/>
                </a:lnTo>
                <a:lnTo>
                  <a:pt x="198212" y="520805"/>
                </a:lnTo>
                <a:lnTo>
                  <a:pt x="176818" y="480626"/>
                </a:lnTo>
                <a:lnTo>
                  <a:pt x="156293" y="439924"/>
                </a:lnTo>
                <a:lnTo>
                  <a:pt x="136649" y="398712"/>
                </a:lnTo>
                <a:lnTo>
                  <a:pt x="117898" y="357001"/>
                </a:lnTo>
                <a:lnTo>
                  <a:pt x="100052" y="314805"/>
                </a:lnTo>
                <a:lnTo>
                  <a:pt x="83124" y="272135"/>
                </a:lnTo>
                <a:lnTo>
                  <a:pt x="67127" y="229004"/>
                </a:lnTo>
                <a:lnTo>
                  <a:pt x="52072" y="185424"/>
                </a:lnTo>
                <a:lnTo>
                  <a:pt x="37973" y="141407"/>
                </a:lnTo>
                <a:lnTo>
                  <a:pt x="24840" y="96966"/>
                </a:lnTo>
                <a:lnTo>
                  <a:pt x="12687" y="52114"/>
                </a:lnTo>
                <a:lnTo>
                  <a:pt x="1527" y="6862"/>
                </a:lnTo>
                <a:lnTo>
                  <a:pt x="0" y="0"/>
                </a:lnTo>
                <a:lnTo>
                  <a:pt x="961242" y="0"/>
                </a:lnTo>
                <a:lnTo>
                  <a:pt x="975615" y="31328"/>
                </a:lnTo>
                <a:lnTo>
                  <a:pt x="996181" y="71807"/>
                </a:lnTo>
                <a:lnTo>
                  <a:pt x="1018289" y="111341"/>
                </a:lnTo>
                <a:lnTo>
                  <a:pt x="1041899" y="149891"/>
                </a:lnTo>
                <a:lnTo>
                  <a:pt x="1066972" y="187416"/>
                </a:lnTo>
                <a:lnTo>
                  <a:pt x="1093467" y="223878"/>
                </a:lnTo>
                <a:lnTo>
                  <a:pt x="1121345" y="259235"/>
                </a:lnTo>
                <a:lnTo>
                  <a:pt x="1150567" y="293448"/>
                </a:lnTo>
                <a:lnTo>
                  <a:pt x="1181093" y="326478"/>
                </a:lnTo>
                <a:lnTo>
                  <a:pt x="1212884" y="358285"/>
                </a:lnTo>
                <a:lnTo>
                  <a:pt x="1245900" y="388829"/>
                </a:lnTo>
                <a:lnTo>
                  <a:pt x="1280102" y="418070"/>
                </a:lnTo>
                <a:lnTo>
                  <a:pt x="1315449" y="445968"/>
                </a:lnTo>
                <a:lnTo>
                  <a:pt x="1351903" y="472483"/>
                </a:lnTo>
                <a:lnTo>
                  <a:pt x="1389424" y="497577"/>
                </a:lnTo>
                <a:lnTo>
                  <a:pt x="1427972" y="521208"/>
                </a:lnTo>
                <a:lnTo>
                  <a:pt x="1467508" y="543337"/>
                </a:lnTo>
                <a:lnTo>
                  <a:pt x="1507992" y="563925"/>
                </a:lnTo>
                <a:lnTo>
                  <a:pt x="1549385" y="582931"/>
                </a:lnTo>
                <a:lnTo>
                  <a:pt x="1591647" y="600316"/>
                </a:lnTo>
                <a:lnTo>
                  <a:pt x="1634739" y="616040"/>
                </a:lnTo>
                <a:lnTo>
                  <a:pt x="1678621" y="630063"/>
                </a:lnTo>
                <a:lnTo>
                  <a:pt x="1723253" y="642345"/>
                </a:lnTo>
                <a:lnTo>
                  <a:pt x="1768596" y="652847"/>
                </a:lnTo>
                <a:lnTo>
                  <a:pt x="1814611" y="661529"/>
                </a:lnTo>
                <a:lnTo>
                  <a:pt x="1861258" y="668351"/>
                </a:lnTo>
                <a:lnTo>
                  <a:pt x="1908497" y="673273"/>
                </a:lnTo>
                <a:lnTo>
                  <a:pt x="1956289" y="676255"/>
                </a:lnTo>
                <a:lnTo>
                  <a:pt x="2004595" y="677258"/>
                </a:lnTo>
                <a:lnTo>
                  <a:pt x="3716133" y="677258"/>
                </a:lnTo>
                <a:lnTo>
                  <a:pt x="3691412" y="713423"/>
                </a:lnTo>
                <a:lnTo>
                  <a:pt x="3665066" y="750205"/>
                </a:lnTo>
                <a:lnTo>
                  <a:pt x="3637938" y="786377"/>
                </a:lnTo>
                <a:lnTo>
                  <a:pt x="3610040" y="821929"/>
                </a:lnTo>
                <a:lnTo>
                  <a:pt x="3581384" y="856846"/>
                </a:lnTo>
                <a:lnTo>
                  <a:pt x="3551984" y="891116"/>
                </a:lnTo>
                <a:lnTo>
                  <a:pt x="3521850" y="924728"/>
                </a:lnTo>
                <a:lnTo>
                  <a:pt x="3490997" y="957669"/>
                </a:lnTo>
                <a:lnTo>
                  <a:pt x="3459435" y="989927"/>
                </a:lnTo>
                <a:lnTo>
                  <a:pt x="3427177" y="1021488"/>
                </a:lnTo>
                <a:lnTo>
                  <a:pt x="3394237" y="1052342"/>
                </a:lnTo>
                <a:lnTo>
                  <a:pt x="3360625" y="1082475"/>
                </a:lnTo>
                <a:lnTo>
                  <a:pt x="3326354" y="1111876"/>
                </a:lnTo>
                <a:lnTo>
                  <a:pt x="3291437" y="1140531"/>
                </a:lnTo>
                <a:lnTo>
                  <a:pt x="3255886" y="1168429"/>
                </a:lnTo>
                <a:lnTo>
                  <a:pt x="3219713" y="1195557"/>
                </a:lnTo>
                <a:lnTo>
                  <a:pt x="3182931" y="1221903"/>
                </a:lnTo>
                <a:lnTo>
                  <a:pt x="3145552" y="1247455"/>
                </a:lnTo>
                <a:lnTo>
                  <a:pt x="3107588" y="1272199"/>
                </a:lnTo>
                <a:lnTo>
                  <a:pt x="3069052" y="1296125"/>
                </a:lnTo>
                <a:lnTo>
                  <a:pt x="3029956" y="1319219"/>
                </a:lnTo>
                <a:lnTo>
                  <a:pt x="2990313" y="1341469"/>
                </a:lnTo>
                <a:lnTo>
                  <a:pt x="2950134" y="1362863"/>
                </a:lnTo>
                <a:lnTo>
                  <a:pt x="2909432" y="1383388"/>
                </a:lnTo>
                <a:lnTo>
                  <a:pt x="2868220" y="1403032"/>
                </a:lnTo>
                <a:lnTo>
                  <a:pt x="2826509" y="1421784"/>
                </a:lnTo>
                <a:lnTo>
                  <a:pt x="2784313" y="1439629"/>
                </a:lnTo>
                <a:lnTo>
                  <a:pt x="2741643" y="1456557"/>
                </a:lnTo>
                <a:lnTo>
                  <a:pt x="2698512" y="1472554"/>
                </a:lnTo>
                <a:lnTo>
                  <a:pt x="2654932" y="1487609"/>
                </a:lnTo>
                <a:lnTo>
                  <a:pt x="2610915" y="1501709"/>
                </a:lnTo>
                <a:lnTo>
                  <a:pt x="2566475" y="1514841"/>
                </a:lnTo>
                <a:lnTo>
                  <a:pt x="2521622" y="1526994"/>
                </a:lnTo>
                <a:lnTo>
                  <a:pt x="2476370" y="1538155"/>
                </a:lnTo>
                <a:lnTo>
                  <a:pt x="2430731" y="1548311"/>
                </a:lnTo>
                <a:lnTo>
                  <a:pt x="2384717" y="1557451"/>
                </a:lnTo>
                <a:lnTo>
                  <a:pt x="2338341" y="1565561"/>
                </a:lnTo>
                <a:lnTo>
                  <a:pt x="2291614" y="1572631"/>
                </a:lnTo>
                <a:lnTo>
                  <a:pt x="2244550" y="1578646"/>
                </a:lnTo>
                <a:lnTo>
                  <a:pt x="2197160" y="1583596"/>
                </a:lnTo>
                <a:lnTo>
                  <a:pt x="2149458" y="1587467"/>
                </a:lnTo>
                <a:lnTo>
                  <a:pt x="2101454" y="1590247"/>
                </a:lnTo>
                <a:lnTo>
                  <a:pt x="2053163" y="1591925"/>
                </a:lnTo>
                <a:lnTo>
                  <a:pt x="2004595" y="1592486"/>
                </a:lnTo>
                <a:close/>
              </a:path>
              <a:path w="4009390" h="1592580">
                <a:moveTo>
                  <a:pt x="3716133" y="677258"/>
                </a:moveTo>
                <a:lnTo>
                  <a:pt x="2004595" y="677258"/>
                </a:lnTo>
                <a:lnTo>
                  <a:pt x="2052900" y="676255"/>
                </a:lnTo>
                <a:lnTo>
                  <a:pt x="2100692" y="673273"/>
                </a:lnTo>
                <a:lnTo>
                  <a:pt x="2147931" y="668351"/>
                </a:lnTo>
                <a:lnTo>
                  <a:pt x="2194578" y="661529"/>
                </a:lnTo>
                <a:lnTo>
                  <a:pt x="2240593" y="652847"/>
                </a:lnTo>
                <a:lnTo>
                  <a:pt x="2285937" y="642345"/>
                </a:lnTo>
                <a:lnTo>
                  <a:pt x="2330569" y="630063"/>
                </a:lnTo>
                <a:lnTo>
                  <a:pt x="2374451" y="616040"/>
                </a:lnTo>
                <a:lnTo>
                  <a:pt x="2417543" y="600316"/>
                </a:lnTo>
                <a:lnTo>
                  <a:pt x="2459805" y="582931"/>
                </a:lnTo>
                <a:lnTo>
                  <a:pt x="2501198" y="563925"/>
                </a:lnTo>
                <a:lnTo>
                  <a:pt x="2541682" y="543337"/>
                </a:lnTo>
                <a:lnTo>
                  <a:pt x="2581218" y="521208"/>
                </a:lnTo>
                <a:lnTo>
                  <a:pt x="2619766" y="497577"/>
                </a:lnTo>
                <a:lnTo>
                  <a:pt x="2657287" y="472483"/>
                </a:lnTo>
                <a:lnTo>
                  <a:pt x="2693740" y="445968"/>
                </a:lnTo>
                <a:lnTo>
                  <a:pt x="2729088" y="418070"/>
                </a:lnTo>
                <a:lnTo>
                  <a:pt x="2763289" y="388829"/>
                </a:lnTo>
                <a:lnTo>
                  <a:pt x="2796305" y="358285"/>
                </a:lnTo>
                <a:lnTo>
                  <a:pt x="2828096" y="326478"/>
                </a:lnTo>
                <a:lnTo>
                  <a:pt x="2858622" y="293448"/>
                </a:lnTo>
                <a:lnTo>
                  <a:pt x="2887844" y="259235"/>
                </a:lnTo>
                <a:lnTo>
                  <a:pt x="2915723" y="223878"/>
                </a:lnTo>
                <a:lnTo>
                  <a:pt x="2942218" y="187416"/>
                </a:lnTo>
                <a:lnTo>
                  <a:pt x="2967290" y="149891"/>
                </a:lnTo>
                <a:lnTo>
                  <a:pt x="2990900" y="111341"/>
                </a:lnTo>
                <a:lnTo>
                  <a:pt x="3013008" y="71807"/>
                </a:lnTo>
                <a:lnTo>
                  <a:pt x="3033575" y="31328"/>
                </a:lnTo>
                <a:lnTo>
                  <a:pt x="3047948" y="0"/>
                </a:lnTo>
                <a:lnTo>
                  <a:pt x="4009190" y="0"/>
                </a:lnTo>
                <a:lnTo>
                  <a:pt x="3996502" y="52114"/>
                </a:lnTo>
                <a:lnTo>
                  <a:pt x="3984349" y="96966"/>
                </a:lnTo>
                <a:lnTo>
                  <a:pt x="3971217" y="141407"/>
                </a:lnTo>
                <a:lnTo>
                  <a:pt x="3957117" y="185424"/>
                </a:lnTo>
                <a:lnTo>
                  <a:pt x="3942062" y="229004"/>
                </a:lnTo>
                <a:lnTo>
                  <a:pt x="3926065" y="272135"/>
                </a:lnTo>
                <a:lnTo>
                  <a:pt x="3909137" y="314805"/>
                </a:lnTo>
                <a:lnTo>
                  <a:pt x="3891292" y="357001"/>
                </a:lnTo>
                <a:lnTo>
                  <a:pt x="3872541" y="398712"/>
                </a:lnTo>
                <a:lnTo>
                  <a:pt x="3852896" y="439924"/>
                </a:lnTo>
                <a:lnTo>
                  <a:pt x="3832371" y="480626"/>
                </a:lnTo>
                <a:lnTo>
                  <a:pt x="3810977" y="520805"/>
                </a:lnTo>
                <a:lnTo>
                  <a:pt x="3788727" y="560448"/>
                </a:lnTo>
                <a:lnTo>
                  <a:pt x="3765633" y="599544"/>
                </a:lnTo>
                <a:lnTo>
                  <a:pt x="3741708" y="638080"/>
                </a:lnTo>
                <a:lnTo>
                  <a:pt x="3716963" y="676044"/>
                </a:lnTo>
                <a:lnTo>
                  <a:pt x="3716133" y="677258"/>
                </a:lnTo>
                <a:close/>
              </a:path>
            </a:pathLst>
          </a:custGeom>
          <a:solidFill>
            <a:srgbClr val="E1ECFB"/>
          </a:solidFill>
        </p:spPr>
        <p:txBody>
          <a:bodyPr wrap="square" lIns="0" tIns="0" rIns="0" bIns="0" rtlCol="0"/>
          <a:lstStyle/>
          <a:p>
            <a:endParaRPr/>
          </a:p>
        </p:txBody>
      </p:sp>
      <p:sp>
        <p:nvSpPr>
          <p:cNvPr id="20" name="bg object 20"/>
          <p:cNvSpPr/>
          <p:nvPr/>
        </p:nvSpPr>
        <p:spPr>
          <a:xfrm>
            <a:off x="11958604" y="3307945"/>
            <a:ext cx="1025525" cy="1025525"/>
          </a:xfrm>
          <a:custGeom>
            <a:avLst/>
            <a:gdLst/>
            <a:ahLst/>
            <a:cxnLst/>
            <a:rect l="l" t="t" r="r" b="b"/>
            <a:pathLst>
              <a:path w="1025525" h="1025525">
                <a:moveTo>
                  <a:pt x="512489" y="1024979"/>
                </a:moveTo>
                <a:lnTo>
                  <a:pt x="465838" y="1022885"/>
                </a:lnTo>
                <a:lnTo>
                  <a:pt x="420362" y="1016723"/>
                </a:lnTo>
                <a:lnTo>
                  <a:pt x="376240" y="1006674"/>
                </a:lnTo>
                <a:lnTo>
                  <a:pt x="333654" y="992919"/>
                </a:lnTo>
                <a:lnTo>
                  <a:pt x="292786" y="975639"/>
                </a:lnTo>
                <a:lnTo>
                  <a:pt x="253814" y="955015"/>
                </a:lnTo>
                <a:lnTo>
                  <a:pt x="216922" y="931227"/>
                </a:lnTo>
                <a:lnTo>
                  <a:pt x="182288" y="904456"/>
                </a:lnTo>
                <a:lnTo>
                  <a:pt x="150095" y="874884"/>
                </a:lnTo>
                <a:lnTo>
                  <a:pt x="120522" y="842690"/>
                </a:lnTo>
                <a:lnTo>
                  <a:pt x="93752" y="808057"/>
                </a:lnTo>
                <a:lnTo>
                  <a:pt x="69964" y="771164"/>
                </a:lnTo>
                <a:lnTo>
                  <a:pt x="49339" y="732193"/>
                </a:lnTo>
                <a:lnTo>
                  <a:pt x="32059" y="691324"/>
                </a:lnTo>
                <a:lnTo>
                  <a:pt x="18304" y="648738"/>
                </a:lnTo>
                <a:lnTo>
                  <a:pt x="8256" y="604616"/>
                </a:lnTo>
                <a:lnTo>
                  <a:pt x="2094" y="559140"/>
                </a:lnTo>
                <a:lnTo>
                  <a:pt x="0" y="512489"/>
                </a:lnTo>
                <a:lnTo>
                  <a:pt x="2070" y="466370"/>
                </a:lnTo>
                <a:lnTo>
                  <a:pt x="8256" y="420362"/>
                </a:lnTo>
                <a:lnTo>
                  <a:pt x="18304" y="376240"/>
                </a:lnTo>
                <a:lnTo>
                  <a:pt x="32059" y="333654"/>
                </a:lnTo>
                <a:lnTo>
                  <a:pt x="49339" y="292786"/>
                </a:lnTo>
                <a:lnTo>
                  <a:pt x="69964" y="253814"/>
                </a:lnTo>
                <a:lnTo>
                  <a:pt x="93752" y="216922"/>
                </a:lnTo>
                <a:lnTo>
                  <a:pt x="120522" y="182288"/>
                </a:lnTo>
                <a:lnTo>
                  <a:pt x="150095" y="150095"/>
                </a:lnTo>
                <a:lnTo>
                  <a:pt x="182288" y="120522"/>
                </a:lnTo>
                <a:lnTo>
                  <a:pt x="216922" y="93752"/>
                </a:lnTo>
                <a:lnTo>
                  <a:pt x="253814" y="69964"/>
                </a:lnTo>
                <a:lnTo>
                  <a:pt x="292786" y="49339"/>
                </a:lnTo>
                <a:lnTo>
                  <a:pt x="333654" y="32059"/>
                </a:lnTo>
                <a:lnTo>
                  <a:pt x="376240" y="18304"/>
                </a:lnTo>
                <a:lnTo>
                  <a:pt x="420362" y="8256"/>
                </a:lnTo>
                <a:lnTo>
                  <a:pt x="465838" y="2094"/>
                </a:lnTo>
                <a:lnTo>
                  <a:pt x="512489" y="0"/>
                </a:lnTo>
                <a:lnTo>
                  <a:pt x="559140" y="2094"/>
                </a:lnTo>
                <a:lnTo>
                  <a:pt x="604617" y="8256"/>
                </a:lnTo>
                <a:lnTo>
                  <a:pt x="648738" y="18304"/>
                </a:lnTo>
                <a:lnTo>
                  <a:pt x="691324" y="32059"/>
                </a:lnTo>
                <a:lnTo>
                  <a:pt x="732193" y="49339"/>
                </a:lnTo>
                <a:lnTo>
                  <a:pt x="771164" y="69964"/>
                </a:lnTo>
                <a:lnTo>
                  <a:pt x="808057" y="93752"/>
                </a:lnTo>
                <a:lnTo>
                  <a:pt x="842690" y="120522"/>
                </a:lnTo>
                <a:lnTo>
                  <a:pt x="874884" y="150095"/>
                </a:lnTo>
                <a:lnTo>
                  <a:pt x="904456" y="182288"/>
                </a:lnTo>
                <a:lnTo>
                  <a:pt x="931227" y="216922"/>
                </a:lnTo>
                <a:lnTo>
                  <a:pt x="938356" y="227979"/>
                </a:lnTo>
                <a:lnTo>
                  <a:pt x="512489" y="227979"/>
                </a:lnTo>
                <a:lnTo>
                  <a:pt x="466370" y="231706"/>
                </a:lnTo>
                <a:lnTo>
                  <a:pt x="422609" y="242495"/>
                </a:lnTo>
                <a:lnTo>
                  <a:pt x="381795" y="259759"/>
                </a:lnTo>
                <a:lnTo>
                  <a:pt x="344515" y="282909"/>
                </a:lnTo>
                <a:lnTo>
                  <a:pt x="311357" y="311357"/>
                </a:lnTo>
                <a:lnTo>
                  <a:pt x="282909" y="344515"/>
                </a:lnTo>
                <a:lnTo>
                  <a:pt x="259759" y="381795"/>
                </a:lnTo>
                <a:lnTo>
                  <a:pt x="242495" y="422609"/>
                </a:lnTo>
                <a:lnTo>
                  <a:pt x="231706" y="466370"/>
                </a:lnTo>
                <a:lnTo>
                  <a:pt x="227979" y="512489"/>
                </a:lnTo>
                <a:lnTo>
                  <a:pt x="231701" y="558608"/>
                </a:lnTo>
                <a:lnTo>
                  <a:pt x="242476" y="602369"/>
                </a:lnTo>
                <a:lnTo>
                  <a:pt x="259720" y="643183"/>
                </a:lnTo>
                <a:lnTo>
                  <a:pt x="282849" y="680464"/>
                </a:lnTo>
                <a:lnTo>
                  <a:pt x="311279" y="713622"/>
                </a:lnTo>
                <a:lnTo>
                  <a:pt x="344426" y="742070"/>
                </a:lnTo>
                <a:lnTo>
                  <a:pt x="381704" y="765219"/>
                </a:lnTo>
                <a:lnTo>
                  <a:pt x="422530" y="782483"/>
                </a:lnTo>
                <a:lnTo>
                  <a:pt x="466320" y="793272"/>
                </a:lnTo>
                <a:lnTo>
                  <a:pt x="512489" y="796999"/>
                </a:lnTo>
                <a:lnTo>
                  <a:pt x="938356" y="796999"/>
                </a:lnTo>
                <a:lnTo>
                  <a:pt x="931227" y="808057"/>
                </a:lnTo>
                <a:lnTo>
                  <a:pt x="904456" y="842690"/>
                </a:lnTo>
                <a:lnTo>
                  <a:pt x="874884" y="874884"/>
                </a:lnTo>
                <a:lnTo>
                  <a:pt x="842690" y="904456"/>
                </a:lnTo>
                <a:lnTo>
                  <a:pt x="808057" y="931227"/>
                </a:lnTo>
                <a:lnTo>
                  <a:pt x="771164" y="955015"/>
                </a:lnTo>
                <a:lnTo>
                  <a:pt x="732193" y="975639"/>
                </a:lnTo>
                <a:lnTo>
                  <a:pt x="691324" y="992919"/>
                </a:lnTo>
                <a:lnTo>
                  <a:pt x="648738" y="1006674"/>
                </a:lnTo>
                <a:lnTo>
                  <a:pt x="604616" y="1016723"/>
                </a:lnTo>
                <a:lnTo>
                  <a:pt x="559140" y="1022885"/>
                </a:lnTo>
                <a:lnTo>
                  <a:pt x="512489" y="1024979"/>
                </a:lnTo>
                <a:close/>
              </a:path>
              <a:path w="1025525" h="1025525">
                <a:moveTo>
                  <a:pt x="938356" y="796999"/>
                </a:moveTo>
                <a:lnTo>
                  <a:pt x="512489" y="796999"/>
                </a:lnTo>
                <a:lnTo>
                  <a:pt x="558658" y="793272"/>
                </a:lnTo>
                <a:lnTo>
                  <a:pt x="602448" y="782483"/>
                </a:lnTo>
                <a:lnTo>
                  <a:pt x="643274" y="765219"/>
                </a:lnTo>
                <a:lnTo>
                  <a:pt x="680553" y="742070"/>
                </a:lnTo>
                <a:lnTo>
                  <a:pt x="713699" y="713622"/>
                </a:lnTo>
                <a:lnTo>
                  <a:pt x="742129" y="680464"/>
                </a:lnTo>
                <a:lnTo>
                  <a:pt x="765258" y="643183"/>
                </a:lnTo>
                <a:lnTo>
                  <a:pt x="782503" y="602369"/>
                </a:lnTo>
                <a:lnTo>
                  <a:pt x="793278" y="558608"/>
                </a:lnTo>
                <a:lnTo>
                  <a:pt x="796999" y="512489"/>
                </a:lnTo>
                <a:lnTo>
                  <a:pt x="793272" y="466370"/>
                </a:lnTo>
                <a:lnTo>
                  <a:pt x="782483" y="422609"/>
                </a:lnTo>
                <a:lnTo>
                  <a:pt x="765219" y="381795"/>
                </a:lnTo>
                <a:lnTo>
                  <a:pt x="742070" y="344515"/>
                </a:lnTo>
                <a:lnTo>
                  <a:pt x="713622" y="311357"/>
                </a:lnTo>
                <a:lnTo>
                  <a:pt x="680464" y="282909"/>
                </a:lnTo>
                <a:lnTo>
                  <a:pt x="643183" y="259759"/>
                </a:lnTo>
                <a:lnTo>
                  <a:pt x="602369" y="242495"/>
                </a:lnTo>
                <a:lnTo>
                  <a:pt x="558608" y="231706"/>
                </a:lnTo>
                <a:lnTo>
                  <a:pt x="512489" y="227979"/>
                </a:lnTo>
                <a:lnTo>
                  <a:pt x="938356" y="227979"/>
                </a:lnTo>
                <a:lnTo>
                  <a:pt x="975639" y="292786"/>
                </a:lnTo>
                <a:lnTo>
                  <a:pt x="992919" y="333654"/>
                </a:lnTo>
                <a:lnTo>
                  <a:pt x="1006674" y="376240"/>
                </a:lnTo>
                <a:lnTo>
                  <a:pt x="1016723" y="420362"/>
                </a:lnTo>
                <a:lnTo>
                  <a:pt x="1022885" y="465838"/>
                </a:lnTo>
                <a:lnTo>
                  <a:pt x="1024979" y="512489"/>
                </a:lnTo>
                <a:lnTo>
                  <a:pt x="1022908" y="558608"/>
                </a:lnTo>
                <a:lnTo>
                  <a:pt x="1016723" y="604616"/>
                </a:lnTo>
                <a:lnTo>
                  <a:pt x="1006674" y="648738"/>
                </a:lnTo>
                <a:lnTo>
                  <a:pt x="992919" y="691324"/>
                </a:lnTo>
                <a:lnTo>
                  <a:pt x="975639" y="732193"/>
                </a:lnTo>
                <a:lnTo>
                  <a:pt x="955015" y="771164"/>
                </a:lnTo>
                <a:lnTo>
                  <a:pt x="938356" y="796999"/>
                </a:lnTo>
                <a:close/>
              </a:path>
            </a:pathLst>
          </a:custGeom>
          <a:solidFill>
            <a:srgbClr val="C4D9F2"/>
          </a:solidFill>
        </p:spPr>
        <p:txBody>
          <a:bodyPr wrap="square" lIns="0" tIns="0" rIns="0" bIns="0" rtlCol="0"/>
          <a:lstStyle/>
          <a:p>
            <a:endParaRPr/>
          </a:p>
        </p:txBody>
      </p:sp>
      <p:sp>
        <p:nvSpPr>
          <p:cNvPr id="21" name="bg object 21"/>
          <p:cNvSpPr/>
          <p:nvPr/>
        </p:nvSpPr>
        <p:spPr>
          <a:xfrm>
            <a:off x="7844024" y="8248616"/>
            <a:ext cx="4114800" cy="2038985"/>
          </a:xfrm>
          <a:custGeom>
            <a:avLst/>
            <a:gdLst/>
            <a:ahLst/>
            <a:cxnLst/>
            <a:rect l="l" t="t" r="r" b="b"/>
            <a:pathLst>
              <a:path w="4114800" h="2038984">
                <a:moveTo>
                  <a:pt x="915403" y="2038383"/>
                </a:moveTo>
                <a:lnTo>
                  <a:pt x="0" y="2038383"/>
                </a:lnTo>
                <a:lnTo>
                  <a:pt x="338" y="2009155"/>
                </a:lnTo>
                <a:lnTo>
                  <a:pt x="1988" y="1961417"/>
                </a:lnTo>
                <a:lnTo>
                  <a:pt x="4701" y="1914226"/>
                </a:lnTo>
                <a:lnTo>
                  <a:pt x="8670" y="1864834"/>
                </a:lnTo>
                <a:lnTo>
                  <a:pt x="13620" y="1817444"/>
                </a:lnTo>
                <a:lnTo>
                  <a:pt x="19635" y="1770380"/>
                </a:lnTo>
                <a:lnTo>
                  <a:pt x="26705" y="1723653"/>
                </a:lnTo>
                <a:lnTo>
                  <a:pt x="34815" y="1677277"/>
                </a:lnTo>
                <a:lnTo>
                  <a:pt x="43955" y="1631263"/>
                </a:lnTo>
                <a:lnTo>
                  <a:pt x="54112" y="1585624"/>
                </a:lnTo>
                <a:lnTo>
                  <a:pt x="65272" y="1540372"/>
                </a:lnTo>
                <a:lnTo>
                  <a:pt x="77425" y="1495519"/>
                </a:lnTo>
                <a:lnTo>
                  <a:pt x="90557" y="1451079"/>
                </a:lnTo>
                <a:lnTo>
                  <a:pt x="104657" y="1407062"/>
                </a:lnTo>
                <a:lnTo>
                  <a:pt x="119712" y="1363482"/>
                </a:lnTo>
                <a:lnTo>
                  <a:pt x="135709" y="1320351"/>
                </a:lnTo>
                <a:lnTo>
                  <a:pt x="152637" y="1277681"/>
                </a:lnTo>
                <a:lnTo>
                  <a:pt x="170482" y="1235485"/>
                </a:lnTo>
                <a:lnTo>
                  <a:pt x="189234" y="1193774"/>
                </a:lnTo>
                <a:lnTo>
                  <a:pt x="208878" y="1152562"/>
                </a:lnTo>
                <a:lnTo>
                  <a:pt x="229403" y="1111860"/>
                </a:lnTo>
                <a:lnTo>
                  <a:pt x="250797" y="1071681"/>
                </a:lnTo>
                <a:lnTo>
                  <a:pt x="273047" y="1032038"/>
                </a:lnTo>
                <a:lnTo>
                  <a:pt x="296141" y="992942"/>
                </a:lnTo>
                <a:lnTo>
                  <a:pt x="320067" y="954406"/>
                </a:lnTo>
                <a:lnTo>
                  <a:pt x="344811" y="916442"/>
                </a:lnTo>
                <a:lnTo>
                  <a:pt x="370363" y="879063"/>
                </a:lnTo>
                <a:lnTo>
                  <a:pt x="396709" y="842281"/>
                </a:lnTo>
                <a:lnTo>
                  <a:pt x="423837" y="806108"/>
                </a:lnTo>
                <a:lnTo>
                  <a:pt x="451735" y="770557"/>
                </a:lnTo>
                <a:lnTo>
                  <a:pt x="480390" y="735640"/>
                </a:lnTo>
                <a:lnTo>
                  <a:pt x="509791" y="701370"/>
                </a:lnTo>
                <a:lnTo>
                  <a:pt x="539924" y="667758"/>
                </a:lnTo>
                <a:lnTo>
                  <a:pt x="570778" y="634817"/>
                </a:lnTo>
                <a:lnTo>
                  <a:pt x="602339" y="602559"/>
                </a:lnTo>
                <a:lnTo>
                  <a:pt x="634597" y="570997"/>
                </a:lnTo>
                <a:lnTo>
                  <a:pt x="667538" y="540144"/>
                </a:lnTo>
                <a:lnTo>
                  <a:pt x="701150" y="510010"/>
                </a:lnTo>
                <a:lnTo>
                  <a:pt x="735420" y="480610"/>
                </a:lnTo>
                <a:lnTo>
                  <a:pt x="770337" y="451955"/>
                </a:lnTo>
                <a:lnTo>
                  <a:pt x="805888" y="424057"/>
                </a:lnTo>
                <a:lnTo>
                  <a:pt x="842061" y="396928"/>
                </a:lnTo>
                <a:lnTo>
                  <a:pt x="878843" y="370582"/>
                </a:lnTo>
                <a:lnTo>
                  <a:pt x="916222" y="345031"/>
                </a:lnTo>
                <a:lnTo>
                  <a:pt x="954186" y="320286"/>
                </a:lnTo>
                <a:lnTo>
                  <a:pt x="992722" y="296361"/>
                </a:lnTo>
                <a:lnTo>
                  <a:pt x="1031818" y="273267"/>
                </a:lnTo>
                <a:lnTo>
                  <a:pt x="1071461" y="251017"/>
                </a:lnTo>
                <a:lnTo>
                  <a:pt x="1111640" y="229623"/>
                </a:lnTo>
                <a:lnTo>
                  <a:pt x="1152342" y="209098"/>
                </a:lnTo>
                <a:lnTo>
                  <a:pt x="1193554" y="189453"/>
                </a:lnTo>
                <a:lnTo>
                  <a:pt x="1235265" y="170702"/>
                </a:lnTo>
                <a:lnTo>
                  <a:pt x="1277461" y="152857"/>
                </a:lnTo>
                <a:lnTo>
                  <a:pt x="1320131" y="135929"/>
                </a:lnTo>
                <a:lnTo>
                  <a:pt x="1363262" y="119932"/>
                </a:lnTo>
                <a:lnTo>
                  <a:pt x="1406842" y="104877"/>
                </a:lnTo>
                <a:lnTo>
                  <a:pt x="1450859" y="90777"/>
                </a:lnTo>
                <a:lnTo>
                  <a:pt x="1495300" y="77645"/>
                </a:lnTo>
                <a:lnTo>
                  <a:pt x="1540152" y="65492"/>
                </a:lnTo>
                <a:lnTo>
                  <a:pt x="1585404" y="54331"/>
                </a:lnTo>
                <a:lnTo>
                  <a:pt x="1631043" y="44175"/>
                </a:lnTo>
                <a:lnTo>
                  <a:pt x="1677057" y="35035"/>
                </a:lnTo>
                <a:lnTo>
                  <a:pt x="1723434" y="26924"/>
                </a:lnTo>
                <a:lnTo>
                  <a:pt x="1770160" y="19855"/>
                </a:lnTo>
                <a:lnTo>
                  <a:pt x="1817224" y="13840"/>
                </a:lnTo>
                <a:lnTo>
                  <a:pt x="1864614" y="8890"/>
                </a:lnTo>
                <a:lnTo>
                  <a:pt x="1912317" y="5019"/>
                </a:lnTo>
                <a:lnTo>
                  <a:pt x="1960320" y="2238"/>
                </a:lnTo>
                <a:lnTo>
                  <a:pt x="2008612" y="561"/>
                </a:lnTo>
                <a:lnTo>
                  <a:pt x="2057180" y="0"/>
                </a:lnTo>
                <a:lnTo>
                  <a:pt x="2105747" y="561"/>
                </a:lnTo>
                <a:lnTo>
                  <a:pt x="2154039" y="2238"/>
                </a:lnTo>
                <a:lnTo>
                  <a:pt x="2202043" y="5019"/>
                </a:lnTo>
                <a:lnTo>
                  <a:pt x="2249745" y="8890"/>
                </a:lnTo>
                <a:lnTo>
                  <a:pt x="2297135" y="13840"/>
                </a:lnTo>
                <a:lnTo>
                  <a:pt x="2344199" y="19855"/>
                </a:lnTo>
                <a:lnTo>
                  <a:pt x="2390926" y="26924"/>
                </a:lnTo>
                <a:lnTo>
                  <a:pt x="2437302" y="35035"/>
                </a:lnTo>
                <a:lnTo>
                  <a:pt x="2483316" y="44175"/>
                </a:lnTo>
                <a:lnTo>
                  <a:pt x="2528955" y="54331"/>
                </a:lnTo>
                <a:lnTo>
                  <a:pt x="2574207" y="65492"/>
                </a:lnTo>
                <a:lnTo>
                  <a:pt x="2619060" y="77645"/>
                </a:lnTo>
                <a:lnTo>
                  <a:pt x="2663500" y="90777"/>
                </a:lnTo>
                <a:lnTo>
                  <a:pt x="2707517" y="104877"/>
                </a:lnTo>
                <a:lnTo>
                  <a:pt x="2751097" y="119932"/>
                </a:lnTo>
                <a:lnTo>
                  <a:pt x="2794228" y="135929"/>
                </a:lnTo>
                <a:lnTo>
                  <a:pt x="2836898" y="152857"/>
                </a:lnTo>
                <a:lnTo>
                  <a:pt x="2879094" y="170702"/>
                </a:lnTo>
                <a:lnTo>
                  <a:pt x="2920805" y="189453"/>
                </a:lnTo>
                <a:lnTo>
                  <a:pt x="2962017" y="209098"/>
                </a:lnTo>
                <a:lnTo>
                  <a:pt x="3002719" y="229623"/>
                </a:lnTo>
                <a:lnTo>
                  <a:pt x="3042898" y="251017"/>
                </a:lnTo>
                <a:lnTo>
                  <a:pt x="3082541" y="273267"/>
                </a:lnTo>
                <a:lnTo>
                  <a:pt x="3121637" y="296361"/>
                </a:lnTo>
                <a:lnTo>
                  <a:pt x="3160173" y="320286"/>
                </a:lnTo>
                <a:lnTo>
                  <a:pt x="3198137" y="345031"/>
                </a:lnTo>
                <a:lnTo>
                  <a:pt x="3235516" y="370582"/>
                </a:lnTo>
                <a:lnTo>
                  <a:pt x="3272298" y="396928"/>
                </a:lnTo>
                <a:lnTo>
                  <a:pt x="3308471" y="424057"/>
                </a:lnTo>
                <a:lnTo>
                  <a:pt x="3344022" y="451955"/>
                </a:lnTo>
                <a:lnTo>
                  <a:pt x="3378939" y="480610"/>
                </a:lnTo>
                <a:lnTo>
                  <a:pt x="3413209" y="510010"/>
                </a:lnTo>
                <a:lnTo>
                  <a:pt x="3446821" y="540144"/>
                </a:lnTo>
                <a:lnTo>
                  <a:pt x="3479762" y="570997"/>
                </a:lnTo>
                <a:lnTo>
                  <a:pt x="3512020" y="602559"/>
                </a:lnTo>
                <a:lnTo>
                  <a:pt x="3543582" y="634817"/>
                </a:lnTo>
                <a:lnTo>
                  <a:pt x="3574435" y="667758"/>
                </a:lnTo>
                <a:lnTo>
                  <a:pt x="3604569" y="701370"/>
                </a:lnTo>
                <a:lnTo>
                  <a:pt x="3633969" y="735640"/>
                </a:lnTo>
                <a:lnTo>
                  <a:pt x="3662625" y="770557"/>
                </a:lnTo>
                <a:lnTo>
                  <a:pt x="3690522" y="806108"/>
                </a:lnTo>
                <a:lnTo>
                  <a:pt x="3717651" y="842281"/>
                </a:lnTo>
                <a:lnTo>
                  <a:pt x="3743997" y="879063"/>
                </a:lnTo>
                <a:lnTo>
                  <a:pt x="3768718" y="915228"/>
                </a:lnTo>
                <a:lnTo>
                  <a:pt x="2057180" y="915228"/>
                </a:lnTo>
                <a:lnTo>
                  <a:pt x="2008935" y="916231"/>
                </a:lnTo>
                <a:lnTo>
                  <a:pt x="1961197" y="919213"/>
                </a:lnTo>
                <a:lnTo>
                  <a:pt x="1914006" y="924135"/>
                </a:lnTo>
                <a:lnTo>
                  <a:pt x="1867401" y="930957"/>
                </a:lnTo>
                <a:lnTo>
                  <a:pt x="1821423" y="939639"/>
                </a:lnTo>
                <a:lnTo>
                  <a:pt x="1776112" y="950141"/>
                </a:lnTo>
                <a:lnTo>
                  <a:pt x="1731506" y="962423"/>
                </a:lnTo>
                <a:lnTo>
                  <a:pt x="1687646" y="976446"/>
                </a:lnTo>
                <a:lnTo>
                  <a:pt x="1644571" y="992170"/>
                </a:lnTo>
                <a:lnTo>
                  <a:pt x="1602322" y="1009555"/>
                </a:lnTo>
                <a:lnTo>
                  <a:pt x="1560938" y="1028561"/>
                </a:lnTo>
                <a:lnTo>
                  <a:pt x="1520459" y="1049149"/>
                </a:lnTo>
                <a:lnTo>
                  <a:pt x="1480925" y="1071278"/>
                </a:lnTo>
                <a:lnTo>
                  <a:pt x="1442375" y="1094909"/>
                </a:lnTo>
                <a:lnTo>
                  <a:pt x="1404850" y="1120003"/>
                </a:lnTo>
                <a:lnTo>
                  <a:pt x="1368388" y="1146518"/>
                </a:lnTo>
                <a:lnTo>
                  <a:pt x="1333031" y="1174416"/>
                </a:lnTo>
                <a:lnTo>
                  <a:pt x="1298818" y="1203657"/>
                </a:lnTo>
                <a:lnTo>
                  <a:pt x="1265788" y="1234201"/>
                </a:lnTo>
                <a:lnTo>
                  <a:pt x="1233981" y="1266007"/>
                </a:lnTo>
                <a:lnTo>
                  <a:pt x="1203437" y="1299037"/>
                </a:lnTo>
                <a:lnTo>
                  <a:pt x="1174196" y="1333251"/>
                </a:lnTo>
                <a:lnTo>
                  <a:pt x="1146298" y="1368608"/>
                </a:lnTo>
                <a:lnTo>
                  <a:pt x="1119783" y="1405069"/>
                </a:lnTo>
                <a:lnTo>
                  <a:pt x="1094690" y="1442595"/>
                </a:lnTo>
                <a:lnTo>
                  <a:pt x="1071058" y="1481145"/>
                </a:lnTo>
                <a:lnTo>
                  <a:pt x="1048929" y="1520679"/>
                </a:lnTo>
                <a:lnTo>
                  <a:pt x="1028341" y="1561158"/>
                </a:lnTo>
                <a:lnTo>
                  <a:pt x="1009335" y="1602542"/>
                </a:lnTo>
                <a:lnTo>
                  <a:pt x="991950" y="1644791"/>
                </a:lnTo>
                <a:lnTo>
                  <a:pt x="976226" y="1687865"/>
                </a:lnTo>
                <a:lnTo>
                  <a:pt x="962203" y="1731725"/>
                </a:lnTo>
                <a:lnTo>
                  <a:pt x="949921" y="1776331"/>
                </a:lnTo>
                <a:lnTo>
                  <a:pt x="939419" y="1821643"/>
                </a:lnTo>
                <a:lnTo>
                  <a:pt x="930737" y="1867621"/>
                </a:lnTo>
                <a:lnTo>
                  <a:pt x="923915" y="1914226"/>
                </a:lnTo>
                <a:lnTo>
                  <a:pt x="919085" y="1960540"/>
                </a:lnTo>
                <a:lnTo>
                  <a:pt x="916031" y="2008832"/>
                </a:lnTo>
                <a:lnTo>
                  <a:pt x="916011" y="2009155"/>
                </a:lnTo>
                <a:lnTo>
                  <a:pt x="915403" y="2038383"/>
                </a:lnTo>
                <a:close/>
              </a:path>
              <a:path w="4114800" h="2038984">
                <a:moveTo>
                  <a:pt x="4114360" y="2038383"/>
                </a:moveTo>
                <a:lnTo>
                  <a:pt x="3198956" y="2038383"/>
                </a:lnTo>
                <a:lnTo>
                  <a:pt x="3198348" y="2009155"/>
                </a:lnTo>
                <a:lnTo>
                  <a:pt x="3195366" y="1961417"/>
                </a:lnTo>
                <a:lnTo>
                  <a:pt x="3190444" y="1914226"/>
                </a:lnTo>
                <a:lnTo>
                  <a:pt x="3183622" y="1867621"/>
                </a:lnTo>
                <a:lnTo>
                  <a:pt x="3174941" y="1821643"/>
                </a:lnTo>
                <a:lnTo>
                  <a:pt x="3164439" y="1776331"/>
                </a:lnTo>
                <a:lnTo>
                  <a:pt x="3152156" y="1731725"/>
                </a:lnTo>
                <a:lnTo>
                  <a:pt x="3138133" y="1687865"/>
                </a:lnTo>
                <a:lnTo>
                  <a:pt x="3122409" y="1644791"/>
                </a:lnTo>
                <a:lnTo>
                  <a:pt x="3105024" y="1602542"/>
                </a:lnTo>
                <a:lnTo>
                  <a:pt x="3086018" y="1561158"/>
                </a:lnTo>
                <a:lnTo>
                  <a:pt x="3065430" y="1520679"/>
                </a:lnTo>
                <a:lnTo>
                  <a:pt x="3043301" y="1481145"/>
                </a:lnTo>
                <a:lnTo>
                  <a:pt x="3019670" y="1442595"/>
                </a:lnTo>
                <a:lnTo>
                  <a:pt x="2994576" y="1405069"/>
                </a:lnTo>
                <a:lnTo>
                  <a:pt x="2968061" y="1368608"/>
                </a:lnTo>
                <a:lnTo>
                  <a:pt x="2940163" y="1333251"/>
                </a:lnTo>
                <a:lnTo>
                  <a:pt x="2910922" y="1299037"/>
                </a:lnTo>
                <a:lnTo>
                  <a:pt x="2880378" y="1266007"/>
                </a:lnTo>
                <a:lnTo>
                  <a:pt x="2848572" y="1234201"/>
                </a:lnTo>
                <a:lnTo>
                  <a:pt x="2815542" y="1203657"/>
                </a:lnTo>
                <a:lnTo>
                  <a:pt x="2781328" y="1174416"/>
                </a:lnTo>
                <a:lnTo>
                  <a:pt x="2745971" y="1146518"/>
                </a:lnTo>
                <a:lnTo>
                  <a:pt x="2709510" y="1120003"/>
                </a:lnTo>
                <a:lnTo>
                  <a:pt x="2671984" y="1094909"/>
                </a:lnTo>
                <a:lnTo>
                  <a:pt x="2633434" y="1071278"/>
                </a:lnTo>
                <a:lnTo>
                  <a:pt x="2593900" y="1049149"/>
                </a:lnTo>
                <a:lnTo>
                  <a:pt x="2553421" y="1028561"/>
                </a:lnTo>
                <a:lnTo>
                  <a:pt x="2512037" y="1009555"/>
                </a:lnTo>
                <a:lnTo>
                  <a:pt x="2469788" y="992170"/>
                </a:lnTo>
                <a:lnTo>
                  <a:pt x="2426714" y="976446"/>
                </a:lnTo>
                <a:lnTo>
                  <a:pt x="2382854" y="962423"/>
                </a:lnTo>
                <a:lnTo>
                  <a:pt x="2338248" y="950141"/>
                </a:lnTo>
                <a:lnTo>
                  <a:pt x="2292936" y="939639"/>
                </a:lnTo>
                <a:lnTo>
                  <a:pt x="2246958" y="930957"/>
                </a:lnTo>
                <a:lnTo>
                  <a:pt x="2200353" y="924135"/>
                </a:lnTo>
                <a:lnTo>
                  <a:pt x="2153162" y="919213"/>
                </a:lnTo>
                <a:lnTo>
                  <a:pt x="2105424" y="916231"/>
                </a:lnTo>
                <a:lnTo>
                  <a:pt x="2057180" y="915228"/>
                </a:lnTo>
                <a:lnTo>
                  <a:pt x="3768718" y="915228"/>
                </a:lnTo>
                <a:lnTo>
                  <a:pt x="3794293" y="954406"/>
                </a:lnTo>
                <a:lnTo>
                  <a:pt x="3818218" y="992942"/>
                </a:lnTo>
                <a:lnTo>
                  <a:pt x="3841312" y="1032038"/>
                </a:lnTo>
                <a:lnTo>
                  <a:pt x="3863562" y="1071681"/>
                </a:lnTo>
                <a:lnTo>
                  <a:pt x="3884956" y="1111860"/>
                </a:lnTo>
                <a:lnTo>
                  <a:pt x="3905481" y="1152562"/>
                </a:lnTo>
                <a:lnTo>
                  <a:pt x="3925126" y="1193774"/>
                </a:lnTo>
                <a:lnTo>
                  <a:pt x="3943877" y="1235485"/>
                </a:lnTo>
                <a:lnTo>
                  <a:pt x="3961722" y="1277681"/>
                </a:lnTo>
                <a:lnTo>
                  <a:pt x="3978650" y="1320351"/>
                </a:lnTo>
                <a:lnTo>
                  <a:pt x="3994647" y="1363482"/>
                </a:lnTo>
                <a:lnTo>
                  <a:pt x="4009702" y="1407062"/>
                </a:lnTo>
                <a:lnTo>
                  <a:pt x="4023802" y="1451079"/>
                </a:lnTo>
                <a:lnTo>
                  <a:pt x="4036934" y="1495519"/>
                </a:lnTo>
                <a:lnTo>
                  <a:pt x="4049087" y="1540372"/>
                </a:lnTo>
                <a:lnTo>
                  <a:pt x="4060248" y="1585624"/>
                </a:lnTo>
                <a:lnTo>
                  <a:pt x="4070404" y="1631263"/>
                </a:lnTo>
                <a:lnTo>
                  <a:pt x="4079544" y="1677277"/>
                </a:lnTo>
                <a:lnTo>
                  <a:pt x="4087655" y="1723653"/>
                </a:lnTo>
                <a:lnTo>
                  <a:pt x="4094724" y="1770380"/>
                </a:lnTo>
                <a:lnTo>
                  <a:pt x="4100740" y="1817444"/>
                </a:lnTo>
                <a:lnTo>
                  <a:pt x="4105689" y="1864834"/>
                </a:lnTo>
                <a:lnTo>
                  <a:pt x="4109560" y="1912536"/>
                </a:lnTo>
                <a:lnTo>
                  <a:pt x="4112341" y="1960540"/>
                </a:lnTo>
                <a:lnTo>
                  <a:pt x="4114018" y="2008832"/>
                </a:lnTo>
                <a:lnTo>
                  <a:pt x="4114360" y="2038383"/>
                </a:lnTo>
                <a:close/>
              </a:path>
            </a:pathLst>
          </a:custGeom>
          <a:solidFill>
            <a:srgbClr val="E1ECFB"/>
          </a:solidFill>
        </p:spPr>
        <p:txBody>
          <a:bodyPr wrap="square" lIns="0" tIns="0" rIns="0" bIns="0" rtlCol="0"/>
          <a:lstStyle/>
          <a:p>
            <a:endParaRPr/>
          </a:p>
        </p:txBody>
      </p:sp>
      <p:pic>
        <p:nvPicPr>
          <p:cNvPr id="22" name="bg object 22"/>
          <p:cNvPicPr/>
          <p:nvPr/>
        </p:nvPicPr>
        <p:blipFill>
          <a:blip r:embed="rId3" cstate="print"/>
          <a:stretch>
            <a:fillRect/>
          </a:stretch>
        </p:blipFill>
        <p:spPr>
          <a:xfrm>
            <a:off x="13130767" y="2757963"/>
            <a:ext cx="80282" cy="80282"/>
          </a:xfrm>
          <a:prstGeom prst="rect">
            <a:avLst/>
          </a:prstGeom>
        </p:spPr>
      </p:pic>
      <p:pic>
        <p:nvPicPr>
          <p:cNvPr id="23" name="bg object 23"/>
          <p:cNvPicPr/>
          <p:nvPr/>
        </p:nvPicPr>
        <p:blipFill>
          <a:blip r:embed="rId4" cstate="print"/>
          <a:stretch>
            <a:fillRect/>
          </a:stretch>
        </p:blipFill>
        <p:spPr>
          <a:xfrm>
            <a:off x="12889920" y="2757963"/>
            <a:ext cx="80282" cy="80282"/>
          </a:xfrm>
          <a:prstGeom prst="rect">
            <a:avLst/>
          </a:prstGeom>
        </p:spPr>
      </p:pic>
      <p:pic>
        <p:nvPicPr>
          <p:cNvPr id="24" name="bg object 24"/>
          <p:cNvPicPr/>
          <p:nvPr/>
        </p:nvPicPr>
        <p:blipFill>
          <a:blip r:embed="rId3" cstate="print"/>
          <a:stretch>
            <a:fillRect/>
          </a:stretch>
        </p:blipFill>
        <p:spPr>
          <a:xfrm>
            <a:off x="13371613" y="2757963"/>
            <a:ext cx="80282" cy="80282"/>
          </a:xfrm>
          <a:prstGeom prst="rect">
            <a:avLst/>
          </a:prstGeom>
        </p:spPr>
      </p:pic>
      <p:pic>
        <p:nvPicPr>
          <p:cNvPr id="25" name="bg object 25"/>
          <p:cNvPicPr/>
          <p:nvPr/>
        </p:nvPicPr>
        <p:blipFill>
          <a:blip r:embed="rId3" cstate="print"/>
          <a:stretch>
            <a:fillRect/>
          </a:stretch>
        </p:blipFill>
        <p:spPr>
          <a:xfrm>
            <a:off x="13010343" y="2838245"/>
            <a:ext cx="80282" cy="80282"/>
          </a:xfrm>
          <a:prstGeom prst="rect">
            <a:avLst/>
          </a:prstGeom>
        </p:spPr>
      </p:pic>
      <p:pic>
        <p:nvPicPr>
          <p:cNvPr id="26" name="bg object 26"/>
          <p:cNvPicPr/>
          <p:nvPr/>
        </p:nvPicPr>
        <p:blipFill>
          <a:blip r:embed="rId3" cstate="print"/>
          <a:stretch>
            <a:fillRect/>
          </a:stretch>
        </p:blipFill>
        <p:spPr>
          <a:xfrm>
            <a:off x="13251190" y="2838245"/>
            <a:ext cx="80282" cy="80282"/>
          </a:xfrm>
          <a:prstGeom prst="rect">
            <a:avLst/>
          </a:prstGeom>
        </p:spPr>
      </p:pic>
      <p:pic>
        <p:nvPicPr>
          <p:cNvPr id="27" name="bg object 27"/>
          <p:cNvPicPr/>
          <p:nvPr/>
        </p:nvPicPr>
        <p:blipFill>
          <a:blip r:embed="rId3" cstate="print"/>
          <a:stretch>
            <a:fillRect/>
          </a:stretch>
        </p:blipFill>
        <p:spPr>
          <a:xfrm>
            <a:off x="13130767" y="2918527"/>
            <a:ext cx="80282" cy="80282"/>
          </a:xfrm>
          <a:prstGeom prst="rect">
            <a:avLst/>
          </a:prstGeom>
        </p:spPr>
      </p:pic>
      <p:pic>
        <p:nvPicPr>
          <p:cNvPr id="28" name="bg object 28"/>
          <p:cNvPicPr/>
          <p:nvPr/>
        </p:nvPicPr>
        <p:blipFill>
          <a:blip r:embed="rId3" cstate="print"/>
          <a:stretch>
            <a:fillRect/>
          </a:stretch>
        </p:blipFill>
        <p:spPr>
          <a:xfrm>
            <a:off x="12769497" y="2677681"/>
            <a:ext cx="80282" cy="80282"/>
          </a:xfrm>
          <a:prstGeom prst="rect">
            <a:avLst/>
          </a:prstGeom>
        </p:spPr>
      </p:pic>
      <p:pic>
        <p:nvPicPr>
          <p:cNvPr id="29" name="bg object 29"/>
          <p:cNvPicPr/>
          <p:nvPr/>
        </p:nvPicPr>
        <p:blipFill>
          <a:blip r:embed="rId3" cstate="print"/>
          <a:stretch>
            <a:fillRect/>
          </a:stretch>
        </p:blipFill>
        <p:spPr>
          <a:xfrm>
            <a:off x="13251189" y="2677681"/>
            <a:ext cx="80282" cy="80282"/>
          </a:xfrm>
          <a:prstGeom prst="rect">
            <a:avLst/>
          </a:prstGeom>
        </p:spPr>
      </p:pic>
      <p:pic>
        <p:nvPicPr>
          <p:cNvPr id="30" name="bg object 30"/>
          <p:cNvPicPr/>
          <p:nvPr/>
        </p:nvPicPr>
        <p:blipFill>
          <a:blip r:embed="rId3" cstate="print"/>
          <a:stretch>
            <a:fillRect/>
          </a:stretch>
        </p:blipFill>
        <p:spPr>
          <a:xfrm>
            <a:off x="13010343" y="2677681"/>
            <a:ext cx="80282" cy="80282"/>
          </a:xfrm>
          <a:prstGeom prst="rect">
            <a:avLst/>
          </a:prstGeom>
        </p:spPr>
      </p:pic>
      <p:pic>
        <p:nvPicPr>
          <p:cNvPr id="31" name="bg object 31"/>
          <p:cNvPicPr/>
          <p:nvPr/>
        </p:nvPicPr>
        <p:blipFill>
          <a:blip r:embed="rId3" cstate="print"/>
          <a:stretch>
            <a:fillRect/>
          </a:stretch>
        </p:blipFill>
        <p:spPr>
          <a:xfrm>
            <a:off x="13492036" y="2677681"/>
            <a:ext cx="80282" cy="80282"/>
          </a:xfrm>
          <a:prstGeom prst="rect">
            <a:avLst/>
          </a:prstGeom>
        </p:spPr>
      </p:pic>
      <p:pic>
        <p:nvPicPr>
          <p:cNvPr id="32" name="bg object 32"/>
          <p:cNvPicPr/>
          <p:nvPr/>
        </p:nvPicPr>
        <p:blipFill>
          <a:blip r:embed="rId4" cstate="print"/>
          <a:stretch>
            <a:fillRect/>
          </a:stretch>
        </p:blipFill>
        <p:spPr>
          <a:xfrm>
            <a:off x="12889920" y="2597399"/>
            <a:ext cx="80282" cy="80282"/>
          </a:xfrm>
          <a:prstGeom prst="rect">
            <a:avLst/>
          </a:prstGeom>
        </p:spPr>
      </p:pic>
      <p:pic>
        <p:nvPicPr>
          <p:cNvPr id="33" name="bg object 33"/>
          <p:cNvPicPr/>
          <p:nvPr/>
        </p:nvPicPr>
        <p:blipFill>
          <a:blip r:embed="rId3" cstate="print"/>
          <a:stretch>
            <a:fillRect/>
          </a:stretch>
        </p:blipFill>
        <p:spPr>
          <a:xfrm>
            <a:off x="13130767" y="2597399"/>
            <a:ext cx="80282" cy="80282"/>
          </a:xfrm>
          <a:prstGeom prst="rect">
            <a:avLst/>
          </a:prstGeom>
        </p:spPr>
      </p:pic>
      <p:pic>
        <p:nvPicPr>
          <p:cNvPr id="34" name="bg object 34"/>
          <p:cNvPicPr/>
          <p:nvPr/>
        </p:nvPicPr>
        <p:blipFill>
          <a:blip r:embed="rId3" cstate="print"/>
          <a:stretch>
            <a:fillRect/>
          </a:stretch>
        </p:blipFill>
        <p:spPr>
          <a:xfrm>
            <a:off x="13371613" y="2597399"/>
            <a:ext cx="80282" cy="80282"/>
          </a:xfrm>
          <a:prstGeom prst="rect">
            <a:avLst/>
          </a:prstGeom>
        </p:spPr>
      </p:pic>
      <p:pic>
        <p:nvPicPr>
          <p:cNvPr id="35" name="bg object 35"/>
          <p:cNvPicPr/>
          <p:nvPr/>
        </p:nvPicPr>
        <p:blipFill>
          <a:blip r:embed="rId3" cstate="print"/>
          <a:stretch>
            <a:fillRect/>
          </a:stretch>
        </p:blipFill>
        <p:spPr>
          <a:xfrm>
            <a:off x="13010343" y="2517116"/>
            <a:ext cx="80282" cy="80282"/>
          </a:xfrm>
          <a:prstGeom prst="rect">
            <a:avLst/>
          </a:prstGeom>
        </p:spPr>
      </p:pic>
      <p:pic>
        <p:nvPicPr>
          <p:cNvPr id="36" name="bg object 36"/>
          <p:cNvPicPr/>
          <p:nvPr/>
        </p:nvPicPr>
        <p:blipFill>
          <a:blip r:embed="rId3" cstate="print"/>
          <a:stretch>
            <a:fillRect/>
          </a:stretch>
        </p:blipFill>
        <p:spPr>
          <a:xfrm>
            <a:off x="13251190" y="2517116"/>
            <a:ext cx="80282" cy="80282"/>
          </a:xfrm>
          <a:prstGeom prst="rect">
            <a:avLst/>
          </a:prstGeom>
        </p:spPr>
      </p:pic>
      <p:pic>
        <p:nvPicPr>
          <p:cNvPr id="37" name="bg object 37"/>
          <p:cNvPicPr/>
          <p:nvPr/>
        </p:nvPicPr>
        <p:blipFill>
          <a:blip r:embed="rId5" cstate="print"/>
          <a:stretch>
            <a:fillRect/>
          </a:stretch>
        </p:blipFill>
        <p:spPr>
          <a:xfrm>
            <a:off x="13130767" y="2436834"/>
            <a:ext cx="80282" cy="80282"/>
          </a:xfrm>
          <a:prstGeom prst="rect">
            <a:avLst/>
          </a:prstGeom>
        </p:spPr>
      </p:pic>
      <p:sp>
        <p:nvSpPr>
          <p:cNvPr id="38" name="bg object 38"/>
          <p:cNvSpPr/>
          <p:nvPr/>
        </p:nvSpPr>
        <p:spPr>
          <a:xfrm>
            <a:off x="2420979" y="8803780"/>
            <a:ext cx="1463675" cy="453390"/>
          </a:xfrm>
          <a:custGeom>
            <a:avLst/>
            <a:gdLst/>
            <a:ahLst/>
            <a:cxnLst/>
            <a:rect l="l" t="t" r="r" b="b"/>
            <a:pathLst>
              <a:path w="1463675" h="453390">
                <a:moveTo>
                  <a:pt x="39550" y="453103"/>
                </a:moveTo>
                <a:lnTo>
                  <a:pt x="31183" y="452329"/>
                </a:lnTo>
                <a:lnTo>
                  <a:pt x="31903" y="452329"/>
                </a:lnTo>
                <a:lnTo>
                  <a:pt x="25141" y="450396"/>
                </a:lnTo>
                <a:lnTo>
                  <a:pt x="18433" y="447003"/>
                </a:lnTo>
                <a:lnTo>
                  <a:pt x="12325" y="442244"/>
                </a:lnTo>
                <a:lnTo>
                  <a:pt x="3290" y="429386"/>
                </a:lnTo>
                <a:lnTo>
                  <a:pt x="0" y="414576"/>
                </a:lnTo>
                <a:lnTo>
                  <a:pt x="2503" y="399613"/>
                </a:lnTo>
                <a:lnTo>
                  <a:pt x="10847" y="386297"/>
                </a:lnTo>
                <a:lnTo>
                  <a:pt x="162369" y="226545"/>
                </a:lnTo>
                <a:lnTo>
                  <a:pt x="10846" y="66792"/>
                </a:lnTo>
                <a:lnTo>
                  <a:pt x="2503" y="53476"/>
                </a:lnTo>
                <a:lnTo>
                  <a:pt x="0" y="38514"/>
                </a:lnTo>
                <a:lnTo>
                  <a:pt x="3289" y="23705"/>
                </a:lnTo>
                <a:lnTo>
                  <a:pt x="12324" y="10849"/>
                </a:lnTo>
                <a:lnTo>
                  <a:pt x="25641" y="2506"/>
                </a:lnTo>
                <a:lnTo>
                  <a:pt x="40604" y="3"/>
                </a:lnTo>
                <a:lnTo>
                  <a:pt x="55412" y="3293"/>
                </a:lnTo>
                <a:lnTo>
                  <a:pt x="68267" y="12327"/>
                </a:lnTo>
                <a:lnTo>
                  <a:pt x="245620" y="199313"/>
                </a:lnTo>
                <a:lnTo>
                  <a:pt x="253767" y="212117"/>
                </a:lnTo>
                <a:lnTo>
                  <a:pt x="256482" y="226545"/>
                </a:lnTo>
                <a:lnTo>
                  <a:pt x="253767" y="240975"/>
                </a:lnTo>
                <a:lnTo>
                  <a:pt x="68267" y="440766"/>
                </a:lnTo>
                <a:lnTo>
                  <a:pt x="47363" y="452329"/>
                </a:lnTo>
                <a:lnTo>
                  <a:pt x="39550" y="453103"/>
                </a:lnTo>
                <a:close/>
              </a:path>
              <a:path w="1463675" h="453390">
                <a:moveTo>
                  <a:pt x="341321" y="453103"/>
                </a:moveTo>
                <a:lnTo>
                  <a:pt x="332957" y="452328"/>
                </a:lnTo>
                <a:lnTo>
                  <a:pt x="333675" y="452328"/>
                </a:lnTo>
                <a:lnTo>
                  <a:pt x="326912" y="450396"/>
                </a:lnTo>
                <a:lnTo>
                  <a:pt x="320204" y="447003"/>
                </a:lnTo>
                <a:lnTo>
                  <a:pt x="314096" y="442243"/>
                </a:lnTo>
                <a:lnTo>
                  <a:pt x="305061" y="429386"/>
                </a:lnTo>
                <a:lnTo>
                  <a:pt x="301771" y="414576"/>
                </a:lnTo>
                <a:lnTo>
                  <a:pt x="304274" y="399613"/>
                </a:lnTo>
                <a:lnTo>
                  <a:pt x="312618" y="386296"/>
                </a:lnTo>
                <a:lnTo>
                  <a:pt x="464143" y="226545"/>
                </a:lnTo>
                <a:lnTo>
                  <a:pt x="312618" y="66792"/>
                </a:lnTo>
                <a:lnTo>
                  <a:pt x="304275" y="53476"/>
                </a:lnTo>
                <a:lnTo>
                  <a:pt x="301771" y="38515"/>
                </a:lnTo>
                <a:lnTo>
                  <a:pt x="305061" y="23706"/>
                </a:lnTo>
                <a:lnTo>
                  <a:pt x="314096" y="10849"/>
                </a:lnTo>
                <a:lnTo>
                  <a:pt x="327414" y="2506"/>
                </a:lnTo>
                <a:lnTo>
                  <a:pt x="342376" y="3"/>
                </a:lnTo>
                <a:lnTo>
                  <a:pt x="357184" y="3293"/>
                </a:lnTo>
                <a:lnTo>
                  <a:pt x="370039" y="12327"/>
                </a:lnTo>
                <a:lnTo>
                  <a:pt x="547395" y="199313"/>
                </a:lnTo>
                <a:lnTo>
                  <a:pt x="555541" y="212117"/>
                </a:lnTo>
                <a:lnTo>
                  <a:pt x="558256" y="226545"/>
                </a:lnTo>
                <a:lnTo>
                  <a:pt x="555541" y="240975"/>
                </a:lnTo>
                <a:lnTo>
                  <a:pt x="370039" y="440766"/>
                </a:lnTo>
                <a:lnTo>
                  <a:pt x="349134" y="452328"/>
                </a:lnTo>
                <a:lnTo>
                  <a:pt x="341321" y="453103"/>
                </a:lnTo>
                <a:close/>
              </a:path>
              <a:path w="1463675" h="453390">
                <a:moveTo>
                  <a:pt x="643095" y="453103"/>
                </a:moveTo>
                <a:lnTo>
                  <a:pt x="634729" y="452329"/>
                </a:lnTo>
                <a:lnTo>
                  <a:pt x="635448" y="452329"/>
                </a:lnTo>
                <a:lnTo>
                  <a:pt x="628687" y="450396"/>
                </a:lnTo>
                <a:lnTo>
                  <a:pt x="621979" y="447003"/>
                </a:lnTo>
                <a:lnTo>
                  <a:pt x="615871" y="442244"/>
                </a:lnTo>
                <a:lnTo>
                  <a:pt x="606835" y="429386"/>
                </a:lnTo>
                <a:lnTo>
                  <a:pt x="603546" y="414576"/>
                </a:lnTo>
                <a:lnTo>
                  <a:pt x="606049" y="399613"/>
                </a:lnTo>
                <a:lnTo>
                  <a:pt x="614392" y="386297"/>
                </a:lnTo>
                <a:lnTo>
                  <a:pt x="765917" y="226545"/>
                </a:lnTo>
                <a:lnTo>
                  <a:pt x="614392" y="66792"/>
                </a:lnTo>
                <a:lnTo>
                  <a:pt x="606049" y="53476"/>
                </a:lnTo>
                <a:lnTo>
                  <a:pt x="603545" y="38515"/>
                </a:lnTo>
                <a:lnTo>
                  <a:pt x="606835" y="23706"/>
                </a:lnTo>
                <a:lnTo>
                  <a:pt x="615871" y="10849"/>
                </a:lnTo>
                <a:lnTo>
                  <a:pt x="629187" y="2506"/>
                </a:lnTo>
                <a:lnTo>
                  <a:pt x="644149" y="3"/>
                </a:lnTo>
                <a:lnTo>
                  <a:pt x="658957" y="3293"/>
                </a:lnTo>
                <a:lnTo>
                  <a:pt x="671813" y="12327"/>
                </a:lnTo>
                <a:lnTo>
                  <a:pt x="849171" y="199313"/>
                </a:lnTo>
                <a:lnTo>
                  <a:pt x="857315" y="212117"/>
                </a:lnTo>
                <a:lnTo>
                  <a:pt x="860029" y="226545"/>
                </a:lnTo>
                <a:lnTo>
                  <a:pt x="857315" y="240975"/>
                </a:lnTo>
                <a:lnTo>
                  <a:pt x="671813" y="440766"/>
                </a:lnTo>
                <a:lnTo>
                  <a:pt x="650908" y="452329"/>
                </a:lnTo>
                <a:lnTo>
                  <a:pt x="643095" y="453103"/>
                </a:lnTo>
                <a:close/>
              </a:path>
              <a:path w="1463675" h="453390">
                <a:moveTo>
                  <a:pt x="944874" y="453103"/>
                </a:moveTo>
                <a:lnTo>
                  <a:pt x="936504" y="452329"/>
                </a:lnTo>
                <a:lnTo>
                  <a:pt x="937224" y="452329"/>
                </a:lnTo>
                <a:lnTo>
                  <a:pt x="930462" y="450396"/>
                </a:lnTo>
                <a:lnTo>
                  <a:pt x="923753" y="447003"/>
                </a:lnTo>
                <a:lnTo>
                  <a:pt x="917644" y="442244"/>
                </a:lnTo>
                <a:lnTo>
                  <a:pt x="908610" y="429386"/>
                </a:lnTo>
                <a:lnTo>
                  <a:pt x="905321" y="414576"/>
                </a:lnTo>
                <a:lnTo>
                  <a:pt x="907824" y="399613"/>
                </a:lnTo>
                <a:lnTo>
                  <a:pt x="916166" y="386297"/>
                </a:lnTo>
                <a:lnTo>
                  <a:pt x="1067691" y="226545"/>
                </a:lnTo>
                <a:lnTo>
                  <a:pt x="916166" y="66792"/>
                </a:lnTo>
                <a:lnTo>
                  <a:pt x="907824" y="53476"/>
                </a:lnTo>
                <a:lnTo>
                  <a:pt x="905321" y="38515"/>
                </a:lnTo>
                <a:lnTo>
                  <a:pt x="908610" y="23706"/>
                </a:lnTo>
                <a:lnTo>
                  <a:pt x="917644" y="10849"/>
                </a:lnTo>
                <a:lnTo>
                  <a:pt x="930963" y="2506"/>
                </a:lnTo>
                <a:lnTo>
                  <a:pt x="945926" y="3"/>
                </a:lnTo>
                <a:lnTo>
                  <a:pt x="960735" y="3293"/>
                </a:lnTo>
                <a:lnTo>
                  <a:pt x="973592" y="12327"/>
                </a:lnTo>
                <a:lnTo>
                  <a:pt x="1150945" y="199313"/>
                </a:lnTo>
                <a:lnTo>
                  <a:pt x="1159089" y="212117"/>
                </a:lnTo>
                <a:lnTo>
                  <a:pt x="1161803" y="226545"/>
                </a:lnTo>
                <a:lnTo>
                  <a:pt x="1159089" y="240975"/>
                </a:lnTo>
                <a:lnTo>
                  <a:pt x="973592" y="440766"/>
                </a:lnTo>
                <a:lnTo>
                  <a:pt x="952687" y="452329"/>
                </a:lnTo>
                <a:lnTo>
                  <a:pt x="944874" y="453103"/>
                </a:lnTo>
                <a:close/>
              </a:path>
              <a:path w="1463675" h="453390">
                <a:moveTo>
                  <a:pt x="1246644" y="453103"/>
                </a:moveTo>
                <a:lnTo>
                  <a:pt x="1238274" y="452329"/>
                </a:lnTo>
                <a:lnTo>
                  <a:pt x="1238994" y="452329"/>
                </a:lnTo>
                <a:lnTo>
                  <a:pt x="1232232" y="450396"/>
                </a:lnTo>
                <a:lnTo>
                  <a:pt x="1225523" y="447003"/>
                </a:lnTo>
                <a:lnTo>
                  <a:pt x="1219414" y="442244"/>
                </a:lnTo>
                <a:lnTo>
                  <a:pt x="1210380" y="429386"/>
                </a:lnTo>
                <a:lnTo>
                  <a:pt x="1207091" y="414576"/>
                </a:lnTo>
                <a:lnTo>
                  <a:pt x="1209593" y="399613"/>
                </a:lnTo>
                <a:lnTo>
                  <a:pt x="1217936" y="386297"/>
                </a:lnTo>
                <a:lnTo>
                  <a:pt x="1369465" y="226545"/>
                </a:lnTo>
                <a:lnTo>
                  <a:pt x="1217936" y="66792"/>
                </a:lnTo>
                <a:lnTo>
                  <a:pt x="1209593" y="53476"/>
                </a:lnTo>
                <a:lnTo>
                  <a:pt x="1207090" y="38515"/>
                </a:lnTo>
                <a:lnTo>
                  <a:pt x="1210380" y="23706"/>
                </a:lnTo>
                <a:lnTo>
                  <a:pt x="1219414" y="10849"/>
                </a:lnTo>
                <a:lnTo>
                  <a:pt x="1232730" y="2504"/>
                </a:lnTo>
                <a:lnTo>
                  <a:pt x="1247692" y="0"/>
                </a:lnTo>
                <a:lnTo>
                  <a:pt x="1262501" y="3289"/>
                </a:lnTo>
                <a:lnTo>
                  <a:pt x="1275361" y="12327"/>
                </a:lnTo>
                <a:lnTo>
                  <a:pt x="1452719" y="199313"/>
                </a:lnTo>
                <a:lnTo>
                  <a:pt x="1460863" y="212117"/>
                </a:lnTo>
                <a:lnTo>
                  <a:pt x="1463577" y="226545"/>
                </a:lnTo>
                <a:lnTo>
                  <a:pt x="1460863" y="240975"/>
                </a:lnTo>
                <a:lnTo>
                  <a:pt x="1275361" y="440766"/>
                </a:lnTo>
                <a:lnTo>
                  <a:pt x="1254456" y="452329"/>
                </a:lnTo>
                <a:lnTo>
                  <a:pt x="1246644" y="453103"/>
                </a:lnTo>
                <a:close/>
              </a:path>
            </a:pathLst>
          </a:custGeom>
          <a:solidFill>
            <a:srgbClr val="5087CC"/>
          </a:solidFill>
        </p:spPr>
        <p:txBody>
          <a:bodyPr wrap="square" lIns="0" tIns="0" rIns="0" bIns="0" rtlCol="0"/>
          <a:lstStyle/>
          <a:p>
            <a:endParaRPr/>
          </a:p>
        </p:txBody>
      </p:sp>
      <p:sp>
        <p:nvSpPr>
          <p:cNvPr id="2" name="Holder 2"/>
          <p:cNvSpPr>
            <a:spLocks noGrp="1"/>
          </p:cNvSpPr>
          <p:nvPr>
            <p:ph type="ctrTitle"/>
          </p:nvPr>
        </p:nvSpPr>
        <p:spPr>
          <a:xfrm>
            <a:off x="2211281" y="3727464"/>
            <a:ext cx="5767070" cy="1884679"/>
          </a:xfrm>
          <a:prstGeom prst="rect">
            <a:avLst/>
          </a:prstGeom>
        </p:spPr>
        <p:txBody>
          <a:bodyPr wrap="square" lIns="0" tIns="0" rIns="0" bIns="0">
            <a:spAutoFit/>
          </a:bodyPr>
          <a:lstStyle>
            <a:lvl1pPr>
              <a:defRPr sz="16850" b="1" i="0">
                <a:solidFill>
                  <a:srgbClr val="0D2E5E"/>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950" b="1" i="0">
                <a:solidFill>
                  <a:srgbClr val="0D2E5E"/>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850" b="1" i="0">
                <a:solidFill>
                  <a:srgbClr val="0D2E5E"/>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950" b="1" i="0">
                <a:solidFill>
                  <a:srgbClr val="0D2E5E"/>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850" b="1" i="0">
                <a:solidFill>
                  <a:srgbClr val="0D2E5E"/>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850" b="1" i="0">
                <a:solidFill>
                  <a:srgbClr val="0D2E5E"/>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780466" y="1028700"/>
            <a:ext cx="3076575" cy="3073400"/>
          </a:xfrm>
          <a:custGeom>
            <a:avLst/>
            <a:gdLst/>
            <a:ahLst/>
            <a:cxnLst/>
            <a:rect l="l" t="t" r="r" b="b"/>
            <a:pathLst>
              <a:path w="3076575" h="3073400">
                <a:moveTo>
                  <a:pt x="1819803" y="25399"/>
                </a:moveTo>
                <a:lnTo>
                  <a:pt x="1256622" y="25399"/>
                </a:lnTo>
                <a:lnTo>
                  <a:pt x="1348826" y="0"/>
                </a:lnTo>
                <a:lnTo>
                  <a:pt x="1727599" y="0"/>
                </a:lnTo>
                <a:lnTo>
                  <a:pt x="1819803" y="25399"/>
                </a:lnTo>
                <a:close/>
              </a:path>
              <a:path w="3076575" h="3073400">
                <a:moveTo>
                  <a:pt x="1819803" y="3047999"/>
                </a:moveTo>
                <a:lnTo>
                  <a:pt x="1256622" y="3047999"/>
                </a:lnTo>
                <a:lnTo>
                  <a:pt x="1166303" y="3022599"/>
                </a:lnTo>
                <a:lnTo>
                  <a:pt x="949874" y="2959099"/>
                </a:lnTo>
                <a:lnTo>
                  <a:pt x="908365" y="2933699"/>
                </a:lnTo>
                <a:lnTo>
                  <a:pt x="867496" y="2920999"/>
                </a:lnTo>
                <a:lnTo>
                  <a:pt x="827291" y="2895599"/>
                </a:lnTo>
                <a:lnTo>
                  <a:pt x="787770" y="2870199"/>
                </a:lnTo>
                <a:lnTo>
                  <a:pt x="748954" y="2857499"/>
                </a:lnTo>
                <a:lnTo>
                  <a:pt x="710864" y="2832099"/>
                </a:lnTo>
                <a:lnTo>
                  <a:pt x="673523" y="2806699"/>
                </a:lnTo>
                <a:lnTo>
                  <a:pt x="636951" y="2781299"/>
                </a:lnTo>
                <a:lnTo>
                  <a:pt x="601169" y="2755899"/>
                </a:lnTo>
                <a:lnTo>
                  <a:pt x="566199" y="2730499"/>
                </a:lnTo>
                <a:lnTo>
                  <a:pt x="532062" y="2692399"/>
                </a:lnTo>
                <a:lnTo>
                  <a:pt x="498779" y="2666999"/>
                </a:lnTo>
                <a:lnTo>
                  <a:pt x="466371" y="2628899"/>
                </a:lnTo>
                <a:lnTo>
                  <a:pt x="434861" y="2603499"/>
                </a:lnTo>
                <a:lnTo>
                  <a:pt x="404268" y="2565399"/>
                </a:lnTo>
                <a:lnTo>
                  <a:pt x="374615" y="2539999"/>
                </a:lnTo>
                <a:lnTo>
                  <a:pt x="345922" y="2501899"/>
                </a:lnTo>
                <a:lnTo>
                  <a:pt x="318211" y="2463799"/>
                </a:lnTo>
                <a:lnTo>
                  <a:pt x="291503" y="2438399"/>
                </a:lnTo>
                <a:lnTo>
                  <a:pt x="265819" y="2400299"/>
                </a:lnTo>
                <a:lnTo>
                  <a:pt x="241181" y="2362199"/>
                </a:lnTo>
                <a:lnTo>
                  <a:pt x="217610" y="2324099"/>
                </a:lnTo>
                <a:lnTo>
                  <a:pt x="195127" y="2285999"/>
                </a:lnTo>
                <a:lnTo>
                  <a:pt x="173753" y="2247899"/>
                </a:lnTo>
                <a:lnTo>
                  <a:pt x="153510" y="2197099"/>
                </a:lnTo>
                <a:lnTo>
                  <a:pt x="134419" y="2158999"/>
                </a:lnTo>
                <a:lnTo>
                  <a:pt x="116501" y="2120899"/>
                </a:lnTo>
                <a:lnTo>
                  <a:pt x="99777" y="2082799"/>
                </a:lnTo>
                <a:lnTo>
                  <a:pt x="84269" y="2031999"/>
                </a:lnTo>
                <a:lnTo>
                  <a:pt x="69998" y="1993899"/>
                </a:lnTo>
                <a:lnTo>
                  <a:pt x="56986" y="1943099"/>
                </a:lnTo>
                <a:lnTo>
                  <a:pt x="45252" y="1904999"/>
                </a:lnTo>
                <a:lnTo>
                  <a:pt x="34820" y="1854199"/>
                </a:lnTo>
                <a:lnTo>
                  <a:pt x="25709" y="1816099"/>
                </a:lnTo>
                <a:lnTo>
                  <a:pt x="17942" y="1765299"/>
                </a:lnTo>
                <a:lnTo>
                  <a:pt x="11540" y="1727199"/>
                </a:lnTo>
                <a:lnTo>
                  <a:pt x="6523" y="1676399"/>
                </a:lnTo>
                <a:lnTo>
                  <a:pt x="2913" y="1625599"/>
                </a:lnTo>
                <a:lnTo>
                  <a:pt x="731" y="1574799"/>
                </a:lnTo>
                <a:lnTo>
                  <a:pt x="0" y="1536699"/>
                </a:lnTo>
                <a:lnTo>
                  <a:pt x="731" y="1485899"/>
                </a:lnTo>
                <a:lnTo>
                  <a:pt x="2913" y="1435099"/>
                </a:lnTo>
                <a:lnTo>
                  <a:pt x="6523" y="1384299"/>
                </a:lnTo>
                <a:lnTo>
                  <a:pt x="11540" y="1346199"/>
                </a:lnTo>
                <a:lnTo>
                  <a:pt x="17942" y="1295399"/>
                </a:lnTo>
                <a:lnTo>
                  <a:pt x="25709" y="1244599"/>
                </a:lnTo>
                <a:lnTo>
                  <a:pt x="34820" y="1206499"/>
                </a:lnTo>
                <a:lnTo>
                  <a:pt x="45252" y="1155699"/>
                </a:lnTo>
                <a:lnTo>
                  <a:pt x="56986" y="1117599"/>
                </a:lnTo>
                <a:lnTo>
                  <a:pt x="69998" y="1066799"/>
                </a:lnTo>
                <a:lnTo>
                  <a:pt x="84269" y="1028699"/>
                </a:lnTo>
                <a:lnTo>
                  <a:pt x="99777" y="990599"/>
                </a:lnTo>
                <a:lnTo>
                  <a:pt x="116501" y="939799"/>
                </a:lnTo>
                <a:lnTo>
                  <a:pt x="134419" y="901699"/>
                </a:lnTo>
                <a:lnTo>
                  <a:pt x="153510" y="863599"/>
                </a:lnTo>
                <a:lnTo>
                  <a:pt x="173753" y="825499"/>
                </a:lnTo>
                <a:lnTo>
                  <a:pt x="195127" y="787399"/>
                </a:lnTo>
                <a:lnTo>
                  <a:pt x="217610" y="736599"/>
                </a:lnTo>
                <a:lnTo>
                  <a:pt x="241181" y="698499"/>
                </a:lnTo>
                <a:lnTo>
                  <a:pt x="265819" y="673099"/>
                </a:lnTo>
                <a:lnTo>
                  <a:pt x="291503" y="634999"/>
                </a:lnTo>
                <a:lnTo>
                  <a:pt x="318211" y="596899"/>
                </a:lnTo>
                <a:lnTo>
                  <a:pt x="345922" y="558799"/>
                </a:lnTo>
                <a:lnTo>
                  <a:pt x="374615" y="520699"/>
                </a:lnTo>
                <a:lnTo>
                  <a:pt x="404268" y="495299"/>
                </a:lnTo>
                <a:lnTo>
                  <a:pt x="434861" y="457199"/>
                </a:lnTo>
                <a:lnTo>
                  <a:pt x="466371" y="431799"/>
                </a:lnTo>
                <a:lnTo>
                  <a:pt x="498779" y="393699"/>
                </a:lnTo>
                <a:lnTo>
                  <a:pt x="532062" y="368299"/>
                </a:lnTo>
                <a:lnTo>
                  <a:pt x="566199" y="342899"/>
                </a:lnTo>
                <a:lnTo>
                  <a:pt x="601169" y="317499"/>
                </a:lnTo>
                <a:lnTo>
                  <a:pt x="636951" y="279399"/>
                </a:lnTo>
                <a:lnTo>
                  <a:pt x="673523" y="253999"/>
                </a:lnTo>
                <a:lnTo>
                  <a:pt x="710864" y="228599"/>
                </a:lnTo>
                <a:lnTo>
                  <a:pt x="748954" y="215899"/>
                </a:lnTo>
                <a:lnTo>
                  <a:pt x="787770" y="190499"/>
                </a:lnTo>
                <a:lnTo>
                  <a:pt x="827291" y="165099"/>
                </a:lnTo>
                <a:lnTo>
                  <a:pt x="867496" y="152399"/>
                </a:lnTo>
                <a:lnTo>
                  <a:pt x="908365" y="126999"/>
                </a:lnTo>
                <a:lnTo>
                  <a:pt x="949874" y="114299"/>
                </a:lnTo>
                <a:lnTo>
                  <a:pt x="992005" y="88899"/>
                </a:lnTo>
                <a:lnTo>
                  <a:pt x="1211216" y="25399"/>
                </a:lnTo>
                <a:lnTo>
                  <a:pt x="1865209" y="25399"/>
                </a:lnTo>
                <a:lnTo>
                  <a:pt x="2084420" y="88899"/>
                </a:lnTo>
                <a:lnTo>
                  <a:pt x="2126551" y="114299"/>
                </a:lnTo>
                <a:lnTo>
                  <a:pt x="2168060" y="126999"/>
                </a:lnTo>
                <a:lnTo>
                  <a:pt x="2208929" y="152399"/>
                </a:lnTo>
                <a:lnTo>
                  <a:pt x="2249134" y="165099"/>
                </a:lnTo>
                <a:lnTo>
                  <a:pt x="2288655" y="190499"/>
                </a:lnTo>
                <a:lnTo>
                  <a:pt x="2327471" y="215899"/>
                </a:lnTo>
                <a:lnTo>
                  <a:pt x="2365561" y="228599"/>
                </a:lnTo>
                <a:lnTo>
                  <a:pt x="2402902" y="253999"/>
                </a:lnTo>
                <a:lnTo>
                  <a:pt x="2439474" y="279399"/>
                </a:lnTo>
                <a:lnTo>
                  <a:pt x="2475256" y="317499"/>
                </a:lnTo>
                <a:lnTo>
                  <a:pt x="2510226" y="342899"/>
                </a:lnTo>
                <a:lnTo>
                  <a:pt x="2544363" y="368299"/>
                </a:lnTo>
                <a:lnTo>
                  <a:pt x="2577646" y="393699"/>
                </a:lnTo>
                <a:lnTo>
                  <a:pt x="2610054" y="431799"/>
                </a:lnTo>
                <a:lnTo>
                  <a:pt x="2641564" y="457199"/>
                </a:lnTo>
                <a:lnTo>
                  <a:pt x="2672157" y="495299"/>
                </a:lnTo>
                <a:lnTo>
                  <a:pt x="2701810" y="520699"/>
                </a:lnTo>
                <a:lnTo>
                  <a:pt x="2730503" y="558799"/>
                </a:lnTo>
                <a:lnTo>
                  <a:pt x="2758214" y="596899"/>
                </a:lnTo>
                <a:lnTo>
                  <a:pt x="2784922" y="634999"/>
                </a:lnTo>
                <a:lnTo>
                  <a:pt x="2810606" y="673099"/>
                </a:lnTo>
                <a:lnTo>
                  <a:pt x="1489791" y="673099"/>
                </a:lnTo>
                <a:lnTo>
                  <a:pt x="1442073" y="685799"/>
                </a:lnTo>
                <a:lnTo>
                  <a:pt x="1395132" y="685799"/>
                </a:lnTo>
                <a:lnTo>
                  <a:pt x="1259691" y="723899"/>
                </a:lnTo>
                <a:lnTo>
                  <a:pt x="1216579" y="736599"/>
                </a:lnTo>
                <a:lnTo>
                  <a:pt x="1174606" y="761999"/>
                </a:lnTo>
                <a:lnTo>
                  <a:pt x="1133843" y="774699"/>
                </a:lnTo>
                <a:lnTo>
                  <a:pt x="1094363" y="800099"/>
                </a:lnTo>
                <a:lnTo>
                  <a:pt x="1056239" y="825499"/>
                </a:lnTo>
                <a:lnTo>
                  <a:pt x="1019543" y="850899"/>
                </a:lnTo>
                <a:lnTo>
                  <a:pt x="984346" y="876299"/>
                </a:lnTo>
                <a:lnTo>
                  <a:pt x="950722" y="914399"/>
                </a:lnTo>
                <a:lnTo>
                  <a:pt x="918743" y="939799"/>
                </a:lnTo>
                <a:lnTo>
                  <a:pt x="888482" y="977899"/>
                </a:lnTo>
                <a:lnTo>
                  <a:pt x="860009" y="1015999"/>
                </a:lnTo>
                <a:lnTo>
                  <a:pt x="833399" y="1054099"/>
                </a:lnTo>
                <a:lnTo>
                  <a:pt x="808723" y="1092199"/>
                </a:lnTo>
                <a:lnTo>
                  <a:pt x="786054" y="1130299"/>
                </a:lnTo>
                <a:lnTo>
                  <a:pt x="765463" y="1168399"/>
                </a:lnTo>
                <a:lnTo>
                  <a:pt x="747024" y="1206499"/>
                </a:lnTo>
                <a:lnTo>
                  <a:pt x="730809" y="1257299"/>
                </a:lnTo>
                <a:lnTo>
                  <a:pt x="716890" y="1295399"/>
                </a:lnTo>
                <a:lnTo>
                  <a:pt x="705339" y="1346199"/>
                </a:lnTo>
                <a:lnTo>
                  <a:pt x="696230" y="1384299"/>
                </a:lnTo>
                <a:lnTo>
                  <a:pt x="689633" y="1435099"/>
                </a:lnTo>
                <a:lnTo>
                  <a:pt x="685622" y="1485899"/>
                </a:lnTo>
                <a:lnTo>
                  <a:pt x="684269" y="1536699"/>
                </a:lnTo>
                <a:lnTo>
                  <a:pt x="685620" y="1574799"/>
                </a:lnTo>
                <a:lnTo>
                  <a:pt x="689625" y="1625599"/>
                </a:lnTo>
                <a:lnTo>
                  <a:pt x="696212" y="1676399"/>
                </a:lnTo>
                <a:lnTo>
                  <a:pt x="705309" y="1727199"/>
                </a:lnTo>
                <a:lnTo>
                  <a:pt x="716844" y="1765299"/>
                </a:lnTo>
                <a:lnTo>
                  <a:pt x="730746" y="1816099"/>
                </a:lnTo>
                <a:lnTo>
                  <a:pt x="746942" y="1854199"/>
                </a:lnTo>
                <a:lnTo>
                  <a:pt x="765361" y="1892299"/>
                </a:lnTo>
                <a:lnTo>
                  <a:pt x="785930" y="1930399"/>
                </a:lnTo>
                <a:lnTo>
                  <a:pt x="808578" y="1981199"/>
                </a:lnTo>
                <a:lnTo>
                  <a:pt x="833233" y="2019299"/>
                </a:lnTo>
                <a:lnTo>
                  <a:pt x="859823" y="2044699"/>
                </a:lnTo>
                <a:lnTo>
                  <a:pt x="888276" y="2082799"/>
                </a:lnTo>
                <a:lnTo>
                  <a:pt x="918519" y="2120899"/>
                </a:lnTo>
                <a:lnTo>
                  <a:pt x="950482" y="2146299"/>
                </a:lnTo>
                <a:lnTo>
                  <a:pt x="984093" y="2184399"/>
                </a:lnTo>
                <a:lnTo>
                  <a:pt x="1019278" y="2209799"/>
                </a:lnTo>
                <a:lnTo>
                  <a:pt x="1055968" y="2235199"/>
                </a:lnTo>
                <a:lnTo>
                  <a:pt x="1094088" y="2260599"/>
                </a:lnTo>
                <a:lnTo>
                  <a:pt x="1133569" y="2285999"/>
                </a:lnTo>
                <a:lnTo>
                  <a:pt x="1174337" y="2298699"/>
                </a:lnTo>
                <a:lnTo>
                  <a:pt x="1216321" y="2324099"/>
                </a:lnTo>
                <a:lnTo>
                  <a:pt x="1348849" y="2362199"/>
                </a:lnTo>
                <a:lnTo>
                  <a:pt x="1394977" y="2374899"/>
                </a:lnTo>
                <a:lnTo>
                  <a:pt x="1441962" y="2374899"/>
                </a:lnTo>
                <a:lnTo>
                  <a:pt x="1489731" y="2387599"/>
                </a:lnTo>
                <a:lnTo>
                  <a:pt x="2818819" y="2387599"/>
                </a:lnTo>
                <a:lnTo>
                  <a:pt x="2810606" y="2400299"/>
                </a:lnTo>
                <a:lnTo>
                  <a:pt x="2784922" y="2438399"/>
                </a:lnTo>
                <a:lnTo>
                  <a:pt x="2758214" y="2463799"/>
                </a:lnTo>
                <a:lnTo>
                  <a:pt x="2730503" y="2501899"/>
                </a:lnTo>
                <a:lnTo>
                  <a:pt x="2701810" y="2539999"/>
                </a:lnTo>
                <a:lnTo>
                  <a:pt x="2672157" y="2565399"/>
                </a:lnTo>
                <a:lnTo>
                  <a:pt x="2641564" y="2603499"/>
                </a:lnTo>
                <a:lnTo>
                  <a:pt x="2610054" y="2628899"/>
                </a:lnTo>
                <a:lnTo>
                  <a:pt x="2577646" y="2666999"/>
                </a:lnTo>
                <a:lnTo>
                  <a:pt x="2544363" y="2692399"/>
                </a:lnTo>
                <a:lnTo>
                  <a:pt x="2510226" y="2730499"/>
                </a:lnTo>
                <a:lnTo>
                  <a:pt x="2475256" y="2755899"/>
                </a:lnTo>
                <a:lnTo>
                  <a:pt x="2439474" y="2781299"/>
                </a:lnTo>
                <a:lnTo>
                  <a:pt x="2402902" y="2806699"/>
                </a:lnTo>
                <a:lnTo>
                  <a:pt x="2365561" y="2832099"/>
                </a:lnTo>
                <a:lnTo>
                  <a:pt x="2327471" y="2857499"/>
                </a:lnTo>
                <a:lnTo>
                  <a:pt x="2288655" y="2870199"/>
                </a:lnTo>
                <a:lnTo>
                  <a:pt x="2249134" y="2895599"/>
                </a:lnTo>
                <a:lnTo>
                  <a:pt x="2208929" y="2920999"/>
                </a:lnTo>
                <a:lnTo>
                  <a:pt x="2168060" y="2933699"/>
                </a:lnTo>
                <a:lnTo>
                  <a:pt x="2126551" y="2959099"/>
                </a:lnTo>
                <a:lnTo>
                  <a:pt x="1910122" y="3022599"/>
                </a:lnTo>
                <a:lnTo>
                  <a:pt x="1819803" y="3047999"/>
                </a:lnTo>
                <a:close/>
              </a:path>
              <a:path w="3076575" h="3073400">
                <a:moveTo>
                  <a:pt x="2818819" y="2387599"/>
                </a:moveTo>
                <a:lnTo>
                  <a:pt x="1586694" y="2387599"/>
                </a:lnTo>
                <a:lnTo>
                  <a:pt x="1634463" y="2374899"/>
                </a:lnTo>
                <a:lnTo>
                  <a:pt x="1681448" y="2374899"/>
                </a:lnTo>
                <a:lnTo>
                  <a:pt x="1727576" y="2362199"/>
                </a:lnTo>
                <a:lnTo>
                  <a:pt x="1860104" y="2324099"/>
                </a:lnTo>
                <a:lnTo>
                  <a:pt x="1902088" y="2298699"/>
                </a:lnTo>
                <a:lnTo>
                  <a:pt x="1942856" y="2285999"/>
                </a:lnTo>
                <a:lnTo>
                  <a:pt x="1982337" y="2260599"/>
                </a:lnTo>
                <a:lnTo>
                  <a:pt x="2020457" y="2235199"/>
                </a:lnTo>
                <a:lnTo>
                  <a:pt x="2057147" y="2209799"/>
                </a:lnTo>
                <a:lnTo>
                  <a:pt x="2092332" y="2184399"/>
                </a:lnTo>
                <a:lnTo>
                  <a:pt x="2125943" y="2146299"/>
                </a:lnTo>
                <a:lnTo>
                  <a:pt x="2157906" y="2120899"/>
                </a:lnTo>
                <a:lnTo>
                  <a:pt x="2188149" y="2082799"/>
                </a:lnTo>
                <a:lnTo>
                  <a:pt x="2216602" y="2044699"/>
                </a:lnTo>
                <a:lnTo>
                  <a:pt x="2243192" y="2019299"/>
                </a:lnTo>
                <a:lnTo>
                  <a:pt x="2267847" y="1981199"/>
                </a:lnTo>
                <a:lnTo>
                  <a:pt x="2290495" y="1930399"/>
                </a:lnTo>
                <a:lnTo>
                  <a:pt x="2311064" y="1892299"/>
                </a:lnTo>
                <a:lnTo>
                  <a:pt x="2329483" y="1854199"/>
                </a:lnTo>
                <a:lnTo>
                  <a:pt x="2345679" y="1816099"/>
                </a:lnTo>
                <a:lnTo>
                  <a:pt x="2359581" y="1765299"/>
                </a:lnTo>
                <a:lnTo>
                  <a:pt x="2371116" y="1727199"/>
                </a:lnTo>
                <a:lnTo>
                  <a:pt x="2380213" y="1676399"/>
                </a:lnTo>
                <a:lnTo>
                  <a:pt x="2386800" y="1625599"/>
                </a:lnTo>
                <a:lnTo>
                  <a:pt x="2390805" y="1574799"/>
                </a:lnTo>
                <a:lnTo>
                  <a:pt x="2392156" y="1536699"/>
                </a:lnTo>
                <a:lnTo>
                  <a:pt x="2390803" y="1485899"/>
                </a:lnTo>
                <a:lnTo>
                  <a:pt x="2386792" y="1435099"/>
                </a:lnTo>
                <a:lnTo>
                  <a:pt x="2380195" y="1384299"/>
                </a:lnTo>
                <a:lnTo>
                  <a:pt x="2371086" y="1346199"/>
                </a:lnTo>
                <a:lnTo>
                  <a:pt x="2359535" y="1295399"/>
                </a:lnTo>
                <a:lnTo>
                  <a:pt x="2345616" y="1257299"/>
                </a:lnTo>
                <a:lnTo>
                  <a:pt x="2329401" y="1206499"/>
                </a:lnTo>
                <a:lnTo>
                  <a:pt x="2310962" y="1168399"/>
                </a:lnTo>
                <a:lnTo>
                  <a:pt x="2290371" y="1130299"/>
                </a:lnTo>
                <a:lnTo>
                  <a:pt x="2267702" y="1092199"/>
                </a:lnTo>
                <a:lnTo>
                  <a:pt x="2243026" y="1054099"/>
                </a:lnTo>
                <a:lnTo>
                  <a:pt x="2216416" y="1015999"/>
                </a:lnTo>
                <a:lnTo>
                  <a:pt x="2187944" y="977899"/>
                </a:lnTo>
                <a:lnTo>
                  <a:pt x="2157682" y="939799"/>
                </a:lnTo>
                <a:lnTo>
                  <a:pt x="2125703" y="914399"/>
                </a:lnTo>
                <a:lnTo>
                  <a:pt x="2092079" y="876299"/>
                </a:lnTo>
                <a:lnTo>
                  <a:pt x="2056882" y="850899"/>
                </a:lnTo>
                <a:lnTo>
                  <a:pt x="2020186" y="825499"/>
                </a:lnTo>
                <a:lnTo>
                  <a:pt x="1982062" y="800099"/>
                </a:lnTo>
                <a:lnTo>
                  <a:pt x="1942582" y="774699"/>
                </a:lnTo>
                <a:lnTo>
                  <a:pt x="1901819" y="761999"/>
                </a:lnTo>
                <a:lnTo>
                  <a:pt x="1859846" y="736599"/>
                </a:lnTo>
                <a:lnTo>
                  <a:pt x="1816734" y="723899"/>
                </a:lnTo>
                <a:lnTo>
                  <a:pt x="1681293" y="685799"/>
                </a:lnTo>
                <a:lnTo>
                  <a:pt x="1634352" y="685799"/>
                </a:lnTo>
                <a:lnTo>
                  <a:pt x="1586634" y="673099"/>
                </a:lnTo>
                <a:lnTo>
                  <a:pt x="2810606" y="673099"/>
                </a:lnTo>
                <a:lnTo>
                  <a:pt x="2835244" y="698499"/>
                </a:lnTo>
                <a:lnTo>
                  <a:pt x="2858815" y="736599"/>
                </a:lnTo>
                <a:lnTo>
                  <a:pt x="2881298" y="787399"/>
                </a:lnTo>
                <a:lnTo>
                  <a:pt x="2902672" y="825499"/>
                </a:lnTo>
                <a:lnTo>
                  <a:pt x="2922915" y="863599"/>
                </a:lnTo>
                <a:lnTo>
                  <a:pt x="2942006" y="901699"/>
                </a:lnTo>
                <a:lnTo>
                  <a:pt x="2959924" y="939799"/>
                </a:lnTo>
                <a:lnTo>
                  <a:pt x="2976648" y="990599"/>
                </a:lnTo>
                <a:lnTo>
                  <a:pt x="2992156" y="1028699"/>
                </a:lnTo>
                <a:lnTo>
                  <a:pt x="3006427" y="1066799"/>
                </a:lnTo>
                <a:lnTo>
                  <a:pt x="3019439" y="1117599"/>
                </a:lnTo>
                <a:lnTo>
                  <a:pt x="3031173" y="1155699"/>
                </a:lnTo>
                <a:lnTo>
                  <a:pt x="3041605" y="1206499"/>
                </a:lnTo>
                <a:lnTo>
                  <a:pt x="3050716" y="1244599"/>
                </a:lnTo>
                <a:lnTo>
                  <a:pt x="3058483" y="1295399"/>
                </a:lnTo>
                <a:lnTo>
                  <a:pt x="3064886" y="1346199"/>
                </a:lnTo>
                <a:lnTo>
                  <a:pt x="3069902" y="1384299"/>
                </a:lnTo>
                <a:lnTo>
                  <a:pt x="3073512" y="1435099"/>
                </a:lnTo>
                <a:lnTo>
                  <a:pt x="3075694" y="1485899"/>
                </a:lnTo>
                <a:lnTo>
                  <a:pt x="3076426" y="1536699"/>
                </a:lnTo>
                <a:lnTo>
                  <a:pt x="3075694" y="1574799"/>
                </a:lnTo>
                <a:lnTo>
                  <a:pt x="3073512" y="1625599"/>
                </a:lnTo>
                <a:lnTo>
                  <a:pt x="3069902" y="1676399"/>
                </a:lnTo>
                <a:lnTo>
                  <a:pt x="3064886" y="1727199"/>
                </a:lnTo>
                <a:lnTo>
                  <a:pt x="3058483" y="1765299"/>
                </a:lnTo>
                <a:lnTo>
                  <a:pt x="3050716" y="1816099"/>
                </a:lnTo>
                <a:lnTo>
                  <a:pt x="3041605" y="1854199"/>
                </a:lnTo>
                <a:lnTo>
                  <a:pt x="3031173" y="1904999"/>
                </a:lnTo>
                <a:lnTo>
                  <a:pt x="3019439" y="1943099"/>
                </a:lnTo>
                <a:lnTo>
                  <a:pt x="3006427" y="1993899"/>
                </a:lnTo>
                <a:lnTo>
                  <a:pt x="2992156" y="2031999"/>
                </a:lnTo>
                <a:lnTo>
                  <a:pt x="2976648" y="2082799"/>
                </a:lnTo>
                <a:lnTo>
                  <a:pt x="2959924" y="2120899"/>
                </a:lnTo>
                <a:lnTo>
                  <a:pt x="2942006" y="2158999"/>
                </a:lnTo>
                <a:lnTo>
                  <a:pt x="2922915" y="2197099"/>
                </a:lnTo>
                <a:lnTo>
                  <a:pt x="2902672" y="2247899"/>
                </a:lnTo>
                <a:lnTo>
                  <a:pt x="2881298" y="2285999"/>
                </a:lnTo>
                <a:lnTo>
                  <a:pt x="2858815" y="2324099"/>
                </a:lnTo>
                <a:lnTo>
                  <a:pt x="2835244" y="2362199"/>
                </a:lnTo>
                <a:lnTo>
                  <a:pt x="2818819" y="2387599"/>
                </a:lnTo>
                <a:close/>
              </a:path>
              <a:path w="3076575" h="3073400">
                <a:moveTo>
                  <a:pt x="1727599" y="3060699"/>
                </a:moveTo>
                <a:lnTo>
                  <a:pt x="1348826" y="3060699"/>
                </a:lnTo>
                <a:lnTo>
                  <a:pt x="1302499" y="3047999"/>
                </a:lnTo>
                <a:lnTo>
                  <a:pt x="1773926" y="3047999"/>
                </a:lnTo>
                <a:lnTo>
                  <a:pt x="1727599" y="3060699"/>
                </a:lnTo>
                <a:close/>
              </a:path>
              <a:path w="3076575" h="3073400">
                <a:moveTo>
                  <a:pt x="1633678" y="3073399"/>
                </a:moveTo>
                <a:lnTo>
                  <a:pt x="1442747" y="3073399"/>
                </a:lnTo>
                <a:lnTo>
                  <a:pt x="1395583" y="3060699"/>
                </a:lnTo>
                <a:lnTo>
                  <a:pt x="1680842" y="3060699"/>
                </a:lnTo>
                <a:lnTo>
                  <a:pt x="1633678" y="3073399"/>
                </a:lnTo>
                <a:close/>
              </a:path>
            </a:pathLst>
          </a:custGeom>
          <a:solidFill>
            <a:srgbClr val="C4D9F2"/>
          </a:solidFill>
        </p:spPr>
        <p:txBody>
          <a:bodyPr wrap="square" lIns="0" tIns="0" rIns="0" bIns="0" rtlCol="0"/>
          <a:lstStyle/>
          <a:p>
            <a:endParaRPr/>
          </a:p>
        </p:txBody>
      </p:sp>
      <p:sp>
        <p:nvSpPr>
          <p:cNvPr id="17" name="bg object 17"/>
          <p:cNvSpPr/>
          <p:nvPr/>
        </p:nvSpPr>
        <p:spPr>
          <a:xfrm>
            <a:off x="11123129" y="3861098"/>
            <a:ext cx="5650230" cy="6423025"/>
          </a:xfrm>
          <a:custGeom>
            <a:avLst/>
            <a:gdLst/>
            <a:ahLst/>
            <a:cxnLst/>
            <a:rect l="l" t="t" r="r" b="b"/>
            <a:pathLst>
              <a:path w="5650230" h="6423025">
                <a:moveTo>
                  <a:pt x="5650142" y="6422623"/>
                </a:moveTo>
                <a:lnTo>
                  <a:pt x="0" y="6422623"/>
                </a:lnTo>
                <a:lnTo>
                  <a:pt x="0" y="0"/>
                </a:lnTo>
                <a:lnTo>
                  <a:pt x="5650142" y="0"/>
                </a:lnTo>
                <a:lnTo>
                  <a:pt x="5650142" y="6422623"/>
                </a:lnTo>
                <a:close/>
              </a:path>
            </a:pathLst>
          </a:custGeom>
          <a:solidFill>
            <a:srgbClr val="E1ECFB"/>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890103" y="2221662"/>
            <a:ext cx="6696709" cy="4863739"/>
          </a:xfrm>
          <a:prstGeom prst="rect">
            <a:avLst/>
          </a:prstGeom>
        </p:spPr>
        <p:txBody>
          <a:bodyPr wrap="square" lIns="0" tIns="0" rIns="0" bIns="0">
            <a:spAutoFit/>
          </a:bodyPr>
          <a:lstStyle>
            <a:lvl1pPr>
              <a:defRPr sz="16850" b="1" i="0">
                <a:solidFill>
                  <a:srgbClr val="0D2E5E"/>
                </a:solidFill>
                <a:latin typeface="Tahoma"/>
                <a:cs typeface="Tahoma"/>
              </a:defRPr>
            </a:lvl1pPr>
          </a:lstStyle>
          <a:p>
            <a:endParaRPr/>
          </a:p>
        </p:txBody>
      </p:sp>
      <p:sp>
        <p:nvSpPr>
          <p:cNvPr id="3" name="Holder 3"/>
          <p:cNvSpPr>
            <a:spLocks noGrp="1"/>
          </p:cNvSpPr>
          <p:nvPr>
            <p:ph type="body" idx="1"/>
          </p:nvPr>
        </p:nvSpPr>
        <p:spPr>
          <a:xfrm>
            <a:off x="1016000" y="2879823"/>
            <a:ext cx="8774430" cy="5740400"/>
          </a:xfrm>
          <a:prstGeom prst="rect">
            <a:avLst/>
          </a:prstGeom>
        </p:spPr>
        <p:txBody>
          <a:bodyPr wrap="square" lIns="0" tIns="0" rIns="0" bIns="0">
            <a:spAutoFit/>
          </a:bodyPr>
          <a:lstStyle>
            <a:lvl1pPr>
              <a:defRPr sz="2950" b="1" i="0">
                <a:solidFill>
                  <a:srgbClr val="0D2E5E"/>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05000" y="723900"/>
            <a:ext cx="14401800" cy="2720617"/>
          </a:xfrm>
          <a:prstGeom prst="rect">
            <a:avLst/>
          </a:prstGeom>
        </p:spPr>
        <p:txBody>
          <a:bodyPr vert="horz" wrap="square" lIns="0" tIns="12065" rIns="0" bIns="0" rtlCol="0">
            <a:spAutoFit/>
          </a:bodyPr>
          <a:lstStyle/>
          <a:p>
            <a:pPr marL="12700">
              <a:lnSpc>
                <a:spcPct val="100000"/>
              </a:lnSpc>
              <a:spcBef>
                <a:spcPts val="95"/>
              </a:spcBef>
            </a:pPr>
            <a:r>
              <a:rPr lang="en-IN" sz="8800" dirty="0" smtClean="0"/>
              <a:t>PRODUCT REVENUE ANALYSIS</a:t>
            </a:r>
            <a:endParaRPr sz="8800" dirty="0"/>
          </a:p>
        </p:txBody>
      </p:sp>
      <p:sp>
        <p:nvSpPr>
          <p:cNvPr id="3" name="object 3"/>
          <p:cNvSpPr txBox="1"/>
          <p:nvPr/>
        </p:nvSpPr>
        <p:spPr>
          <a:xfrm>
            <a:off x="2362200" y="5829300"/>
            <a:ext cx="6286694" cy="2190343"/>
          </a:xfrm>
          <a:prstGeom prst="rect">
            <a:avLst/>
          </a:prstGeom>
        </p:spPr>
        <p:txBody>
          <a:bodyPr vert="horz" wrap="square" lIns="0" tIns="35560" rIns="0" bIns="0" rtlCol="0">
            <a:spAutoFit/>
          </a:bodyPr>
          <a:lstStyle/>
          <a:p>
            <a:pPr marL="12700" marR="5080" algn="just">
              <a:lnSpc>
                <a:spcPts val="5170"/>
              </a:lnSpc>
              <a:spcBef>
                <a:spcPts val="600"/>
              </a:spcBef>
            </a:pPr>
            <a:r>
              <a:rPr lang="en-IN" sz="4400" spc="-445" dirty="0" smtClean="0">
                <a:solidFill>
                  <a:srgbClr val="011728"/>
                </a:solidFill>
                <a:latin typeface="Times New Roman" panose="02020603050405020304" pitchFamily="18" charset="0"/>
                <a:cs typeface="Times New Roman" panose="02020603050405020304" pitchFamily="18" charset="0"/>
              </a:rPr>
              <a:t>Name: </a:t>
            </a:r>
            <a:r>
              <a:rPr lang="en-IN" sz="4400" spc="-445" dirty="0" err="1" smtClean="0">
                <a:solidFill>
                  <a:srgbClr val="011728"/>
                </a:solidFill>
                <a:latin typeface="Times New Roman" panose="02020603050405020304" pitchFamily="18" charset="0"/>
                <a:cs typeface="Times New Roman" panose="02020603050405020304" pitchFamily="18" charset="0"/>
              </a:rPr>
              <a:t>Geetanjally</a:t>
            </a:r>
            <a:endParaRPr lang="en-IN" sz="4400" spc="-445" dirty="0" smtClean="0">
              <a:solidFill>
                <a:srgbClr val="011728"/>
              </a:solidFill>
              <a:latin typeface="Times New Roman" panose="02020603050405020304" pitchFamily="18" charset="0"/>
              <a:cs typeface="Times New Roman" panose="02020603050405020304" pitchFamily="18" charset="0"/>
            </a:endParaRPr>
          </a:p>
          <a:p>
            <a:pPr marL="12700" marR="5080" algn="just">
              <a:lnSpc>
                <a:spcPts val="5170"/>
              </a:lnSpc>
              <a:spcBef>
                <a:spcPts val="600"/>
              </a:spcBef>
            </a:pPr>
            <a:r>
              <a:rPr sz="4400" spc="-445" dirty="0" smtClean="0">
                <a:solidFill>
                  <a:srgbClr val="011728"/>
                </a:solidFill>
                <a:latin typeface="Times New Roman" panose="02020603050405020304" pitchFamily="18" charset="0"/>
                <a:cs typeface="Times New Roman" panose="02020603050405020304" pitchFamily="18" charset="0"/>
              </a:rPr>
              <a:t>Roll</a:t>
            </a:r>
            <a:r>
              <a:rPr lang="en-IN" sz="4400" spc="-445" dirty="0" smtClean="0">
                <a:solidFill>
                  <a:srgbClr val="011728"/>
                </a:solidFill>
                <a:latin typeface="Times New Roman" panose="02020603050405020304" pitchFamily="18" charset="0"/>
                <a:cs typeface="Times New Roman" panose="02020603050405020304" pitchFamily="18" charset="0"/>
              </a:rPr>
              <a:t> </a:t>
            </a:r>
            <a:r>
              <a:rPr sz="4400" spc="-340" dirty="0" smtClean="0">
                <a:solidFill>
                  <a:srgbClr val="011728"/>
                </a:solidFill>
                <a:latin typeface="Times New Roman" panose="02020603050405020304" pitchFamily="18" charset="0"/>
                <a:cs typeface="Times New Roman" panose="02020603050405020304" pitchFamily="18" charset="0"/>
              </a:rPr>
              <a:t>no:</a:t>
            </a:r>
            <a:r>
              <a:rPr lang="en-IN" sz="4400" spc="-340" dirty="0" smtClean="0">
                <a:solidFill>
                  <a:srgbClr val="011728"/>
                </a:solidFill>
                <a:latin typeface="Times New Roman" panose="02020603050405020304" pitchFamily="18" charset="0"/>
                <a:cs typeface="Times New Roman" panose="02020603050405020304" pitchFamily="18" charset="0"/>
              </a:rPr>
              <a:t> 12200821</a:t>
            </a:r>
            <a:r>
              <a:rPr sz="4400" spc="-340" dirty="0" smtClean="0">
                <a:solidFill>
                  <a:srgbClr val="011728"/>
                </a:solidFill>
                <a:latin typeface="Times New Roman" panose="02020603050405020304" pitchFamily="18" charset="0"/>
                <a:cs typeface="Times New Roman" panose="02020603050405020304" pitchFamily="18" charset="0"/>
              </a:rPr>
              <a:t> </a:t>
            </a:r>
            <a:r>
              <a:rPr sz="4400" spc="-400" dirty="0" smtClean="0">
                <a:solidFill>
                  <a:srgbClr val="011728"/>
                </a:solidFill>
                <a:latin typeface="Times New Roman" panose="02020603050405020304" pitchFamily="18" charset="0"/>
                <a:cs typeface="Times New Roman" panose="02020603050405020304" pitchFamily="18" charset="0"/>
              </a:rPr>
              <a:t> </a:t>
            </a:r>
            <a:endParaRPr lang="en-US" sz="4400" spc="-400" dirty="0" smtClean="0">
              <a:solidFill>
                <a:srgbClr val="011728"/>
              </a:solidFill>
              <a:latin typeface="Times New Roman" panose="02020603050405020304" pitchFamily="18" charset="0"/>
              <a:cs typeface="Times New Roman" panose="02020603050405020304" pitchFamily="18" charset="0"/>
            </a:endParaRPr>
          </a:p>
          <a:p>
            <a:pPr marL="12700" marR="5080" algn="just">
              <a:lnSpc>
                <a:spcPts val="5170"/>
              </a:lnSpc>
              <a:spcBef>
                <a:spcPts val="600"/>
              </a:spcBef>
            </a:pPr>
            <a:r>
              <a:rPr sz="4400" spc="-405" dirty="0" smtClean="0">
                <a:solidFill>
                  <a:srgbClr val="011728"/>
                </a:solidFill>
                <a:latin typeface="Times New Roman" panose="02020603050405020304" pitchFamily="18" charset="0"/>
                <a:cs typeface="Times New Roman" panose="02020603050405020304" pitchFamily="18" charset="0"/>
              </a:rPr>
              <a:t>Stream</a:t>
            </a:r>
            <a:r>
              <a:rPr lang="en-IN" sz="4400" spc="-405" dirty="0" smtClean="0">
                <a:solidFill>
                  <a:srgbClr val="011728"/>
                </a:solidFill>
                <a:latin typeface="Times New Roman" panose="02020603050405020304" pitchFamily="18" charset="0"/>
                <a:cs typeface="Times New Roman" panose="02020603050405020304" pitchFamily="18" charset="0"/>
              </a:rPr>
              <a:t>: </a:t>
            </a:r>
            <a:r>
              <a:rPr lang="en-IN" sz="4400" spc="-405" dirty="0" err="1" smtClean="0">
                <a:solidFill>
                  <a:srgbClr val="011728"/>
                </a:solidFill>
                <a:latin typeface="Times New Roman" panose="02020603050405020304" pitchFamily="18" charset="0"/>
                <a:cs typeface="Times New Roman" panose="02020603050405020304" pitchFamily="18" charset="0"/>
              </a:rPr>
              <a:t>B.tech</a:t>
            </a:r>
            <a:r>
              <a:rPr lang="en-IN" sz="4400" spc="-405" dirty="0" smtClean="0">
                <a:solidFill>
                  <a:srgbClr val="011728"/>
                </a:solidFill>
                <a:latin typeface="Times New Roman" panose="02020603050405020304" pitchFamily="18" charset="0"/>
                <a:cs typeface="Times New Roman" panose="02020603050405020304" pitchFamily="18" charset="0"/>
              </a:rPr>
              <a:t> CSE</a:t>
            </a:r>
            <a:endParaRPr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0" y="2705100"/>
            <a:ext cx="10058400" cy="1200329"/>
          </a:xfrm>
          <a:prstGeom prst="rect">
            <a:avLst/>
          </a:prstGeom>
          <a:noFill/>
        </p:spPr>
        <p:txBody>
          <a:bodyPr wrap="square" rtlCol="0">
            <a:spAutoFit/>
          </a:bodyPr>
          <a:lstStyle/>
          <a:p>
            <a:pPr algn="just"/>
            <a:r>
              <a:rPr lang="en-US" sz="7200" b="1" dirty="0" smtClean="0">
                <a:solidFill>
                  <a:schemeClr val="accent1">
                    <a:lumMod val="50000"/>
                  </a:schemeClr>
                </a:solidFill>
                <a:latin typeface="Zen Dots"/>
                <a:ea typeface="Zen Dots"/>
                <a:cs typeface="Zen Dots"/>
                <a:sym typeface="Zen Dots"/>
              </a:rPr>
              <a:t>Goals and Objectives</a:t>
            </a:r>
          </a:p>
        </p:txBody>
      </p:sp>
      <p:sp>
        <p:nvSpPr>
          <p:cNvPr id="3" name="TextBox 2"/>
          <p:cNvSpPr txBox="1"/>
          <p:nvPr/>
        </p:nvSpPr>
        <p:spPr>
          <a:xfrm>
            <a:off x="2133600" y="4762500"/>
            <a:ext cx="4648200" cy="3046988"/>
          </a:xfrm>
          <a:prstGeom prst="rect">
            <a:avLst/>
          </a:prstGeom>
          <a:noFill/>
        </p:spPr>
        <p:txBody>
          <a:bodyPr wrap="square" rtlCol="0">
            <a:spAutoFit/>
          </a:bodyPr>
          <a:lstStyle/>
          <a:p>
            <a:pPr algn="just"/>
            <a:r>
              <a:rPr lang="en-IN" sz="2800" b="1" dirty="0" smtClean="0">
                <a:solidFill>
                  <a:schemeClr val="tx1"/>
                </a:solidFill>
              </a:rPr>
              <a:t>Sales Analysis</a:t>
            </a:r>
            <a:r>
              <a:rPr lang="en-US" sz="2800" b="1" spc="-64" dirty="0" smtClean="0">
                <a:solidFill>
                  <a:schemeClr val="tx1"/>
                </a:solidFill>
                <a:latin typeface="Poppins Bold"/>
                <a:ea typeface="Poppins Bold"/>
                <a:cs typeface="Poppins Bold"/>
                <a:sym typeface="Poppins Bold"/>
              </a:rPr>
              <a:t>:</a:t>
            </a:r>
          </a:p>
          <a:p>
            <a:pPr algn="just"/>
            <a:r>
              <a:rPr lang="en-US" sz="2000" dirty="0" smtClean="0">
                <a:solidFill>
                  <a:schemeClr val="tx1"/>
                </a:solidFill>
              </a:rPr>
              <a:t>Identify top-performing products and categories based on sales data.</a:t>
            </a:r>
            <a:endParaRPr lang="en-US" sz="2000" spc="-58" dirty="0" smtClean="0">
              <a:solidFill>
                <a:schemeClr val="tx1"/>
              </a:solidFill>
              <a:latin typeface="Poppins"/>
              <a:ea typeface="Poppins"/>
              <a:cs typeface="Poppins"/>
              <a:sym typeface="Poppins"/>
            </a:endParaRPr>
          </a:p>
          <a:p>
            <a:endParaRPr lang="en-IN" dirty="0" smtClean="0">
              <a:solidFill>
                <a:schemeClr val="tx1"/>
              </a:solidFill>
            </a:endParaRPr>
          </a:p>
          <a:p>
            <a:pPr algn="just"/>
            <a:r>
              <a:rPr lang="en-IN" sz="2800" b="1" dirty="0" smtClean="0">
                <a:solidFill>
                  <a:schemeClr val="tx1"/>
                </a:solidFill>
              </a:rPr>
              <a:t>Dashboard Development</a:t>
            </a:r>
            <a:r>
              <a:rPr lang="en-US" sz="2800" b="1" spc="-64" dirty="0" smtClean="0">
                <a:solidFill>
                  <a:schemeClr val="tx1"/>
                </a:solidFill>
                <a:latin typeface="Poppins Bold"/>
                <a:ea typeface="Poppins Bold"/>
                <a:cs typeface="Poppins Bold"/>
                <a:sym typeface="Poppins Bold"/>
              </a:rPr>
              <a:t>: </a:t>
            </a:r>
          </a:p>
          <a:p>
            <a:pPr algn="just"/>
            <a:r>
              <a:rPr lang="en-US" sz="2000" dirty="0" smtClean="0">
                <a:solidFill>
                  <a:schemeClr val="tx1"/>
                </a:solidFill>
              </a:rPr>
              <a:t>Create an interactive </a:t>
            </a:r>
            <a:r>
              <a:rPr lang="en-US" sz="2000" dirty="0" err="1" smtClean="0">
                <a:solidFill>
                  <a:schemeClr val="tx1"/>
                </a:solidFill>
              </a:rPr>
              <a:t>Streamlit</a:t>
            </a:r>
            <a:r>
              <a:rPr lang="en-US" sz="2000" dirty="0" smtClean="0">
                <a:solidFill>
                  <a:schemeClr val="tx1"/>
                </a:solidFill>
              </a:rPr>
              <a:t> dashboard for real-time product insights.</a:t>
            </a:r>
            <a:endParaRPr lang="en-US" sz="2000" spc="-58" dirty="0" smtClean="0">
              <a:solidFill>
                <a:schemeClr val="tx1"/>
              </a:solidFill>
              <a:latin typeface="Poppins"/>
              <a:ea typeface="Poppins"/>
              <a:cs typeface="Poppins"/>
              <a:sym typeface="Poppins"/>
            </a:endParaRPr>
          </a:p>
          <a:p>
            <a:endParaRPr lang="en-IN" dirty="0">
              <a:solidFill>
                <a:schemeClr val="tx1"/>
              </a:solidFill>
            </a:endParaRPr>
          </a:p>
        </p:txBody>
      </p:sp>
      <p:sp>
        <p:nvSpPr>
          <p:cNvPr id="4" name="TextBox 3"/>
          <p:cNvSpPr txBox="1"/>
          <p:nvPr/>
        </p:nvSpPr>
        <p:spPr>
          <a:xfrm>
            <a:off x="9220200" y="4610100"/>
            <a:ext cx="5486400" cy="3272691"/>
          </a:xfrm>
          <a:prstGeom prst="rect">
            <a:avLst/>
          </a:prstGeom>
          <a:noFill/>
        </p:spPr>
        <p:txBody>
          <a:bodyPr wrap="square" rtlCol="0">
            <a:spAutoFit/>
          </a:bodyPr>
          <a:lstStyle/>
          <a:p>
            <a:pPr algn="just">
              <a:lnSpc>
                <a:spcPts val="3058"/>
              </a:lnSpc>
            </a:pPr>
            <a:r>
              <a:rPr lang="en-IN" sz="2800" b="1" dirty="0" smtClean="0">
                <a:solidFill>
                  <a:schemeClr val="tx1"/>
                </a:solidFill>
              </a:rPr>
              <a:t>Revenue Visualization</a:t>
            </a:r>
            <a:r>
              <a:rPr lang="en-US" sz="2800" b="1" spc="-64" dirty="0" smtClean="0">
                <a:solidFill>
                  <a:schemeClr val="tx1"/>
                </a:solidFill>
                <a:latin typeface="Poppins Bold"/>
                <a:ea typeface="Poppins Bold"/>
                <a:cs typeface="Poppins Bold"/>
                <a:sym typeface="Poppins Bold"/>
              </a:rPr>
              <a:t>:</a:t>
            </a:r>
          </a:p>
          <a:p>
            <a:pPr algn="just">
              <a:lnSpc>
                <a:spcPts val="3058"/>
              </a:lnSpc>
            </a:pPr>
            <a:r>
              <a:rPr lang="en-US" sz="2000" dirty="0" smtClean="0">
                <a:solidFill>
                  <a:schemeClr val="tx1"/>
                </a:solidFill>
              </a:rPr>
              <a:t>Use Python libraries like </a:t>
            </a:r>
            <a:r>
              <a:rPr lang="en-US" sz="2000" dirty="0" err="1" smtClean="0">
                <a:solidFill>
                  <a:schemeClr val="tx1"/>
                </a:solidFill>
              </a:rPr>
              <a:t>Matplotlib</a:t>
            </a:r>
            <a:r>
              <a:rPr lang="en-US" sz="2000" dirty="0" smtClean="0">
                <a:solidFill>
                  <a:schemeClr val="tx1"/>
                </a:solidFill>
              </a:rPr>
              <a:t> and </a:t>
            </a:r>
            <a:r>
              <a:rPr lang="en-US" sz="2000" dirty="0" err="1" smtClean="0">
                <a:solidFill>
                  <a:schemeClr val="tx1"/>
                </a:solidFill>
              </a:rPr>
              <a:t>Seaborn</a:t>
            </a:r>
            <a:r>
              <a:rPr lang="en-US" sz="2000" dirty="0" smtClean="0">
                <a:solidFill>
                  <a:schemeClr val="tx1"/>
                </a:solidFill>
              </a:rPr>
              <a:t> to visualize revenue trends.</a:t>
            </a:r>
            <a:endParaRPr lang="en-US" sz="2000" spc="-58" dirty="0" smtClean="0">
              <a:solidFill>
                <a:schemeClr val="tx1"/>
              </a:solidFill>
              <a:latin typeface="Poppins"/>
              <a:ea typeface="Poppins"/>
              <a:cs typeface="Poppins"/>
              <a:sym typeface="Poppins"/>
            </a:endParaRPr>
          </a:p>
          <a:p>
            <a:pPr algn="just">
              <a:lnSpc>
                <a:spcPts val="3058"/>
              </a:lnSpc>
            </a:pPr>
            <a:endParaRPr lang="en-US" sz="2000" b="1" spc="-64" dirty="0" smtClean="0">
              <a:solidFill>
                <a:schemeClr val="tx1"/>
              </a:solidFill>
              <a:latin typeface="Poppins Bold"/>
              <a:ea typeface="Poppins Bold"/>
              <a:cs typeface="Poppins Bold"/>
              <a:sym typeface="Poppins Bold"/>
            </a:endParaRPr>
          </a:p>
          <a:p>
            <a:pPr algn="just">
              <a:lnSpc>
                <a:spcPts val="3058"/>
              </a:lnSpc>
            </a:pPr>
            <a:r>
              <a:rPr lang="en-IN" sz="2800" b="1" dirty="0" smtClean="0">
                <a:solidFill>
                  <a:schemeClr val="tx1"/>
                </a:solidFill>
              </a:rPr>
              <a:t>Business Decision Support</a:t>
            </a:r>
            <a:r>
              <a:rPr lang="en-US" sz="2800" b="1" spc="-64" dirty="0" smtClean="0">
                <a:solidFill>
                  <a:schemeClr val="tx1"/>
                </a:solidFill>
                <a:latin typeface="Poppins Bold"/>
                <a:ea typeface="Poppins Bold"/>
                <a:cs typeface="Poppins Bold"/>
                <a:sym typeface="Poppins Bold"/>
              </a:rPr>
              <a:t>:</a:t>
            </a:r>
          </a:p>
          <a:p>
            <a:pPr algn="just">
              <a:lnSpc>
                <a:spcPts val="3058"/>
              </a:lnSpc>
            </a:pPr>
            <a:r>
              <a:rPr lang="en-US" sz="2000" dirty="0" smtClean="0">
                <a:solidFill>
                  <a:schemeClr val="tx1"/>
                </a:solidFill>
              </a:rPr>
              <a:t>Provide actionable insights to help businesses improve product strategies.</a:t>
            </a:r>
            <a:endParaRPr lang="en-US" sz="2000" spc="-58" dirty="0" smtClean="0">
              <a:solidFill>
                <a:schemeClr val="tx1"/>
              </a:solidFill>
              <a:latin typeface="Poppins"/>
              <a:ea typeface="Poppins"/>
              <a:cs typeface="Poppins"/>
              <a:sym typeface="Poppins"/>
            </a:endParaRPr>
          </a:p>
          <a:p>
            <a:pPr algn="just">
              <a:lnSpc>
                <a:spcPts val="3058"/>
              </a:lnSpc>
            </a:pPr>
            <a:endParaRPr lang="en-US" sz="2000" b="1" spc="-64" dirty="0">
              <a:solidFill>
                <a:schemeClr val="tx1"/>
              </a:solidFill>
              <a:latin typeface="Poppins Bold"/>
              <a:ea typeface="Poppins Bold"/>
              <a:cs typeface="Poppins Bold"/>
              <a:sym typeface="Poppins Bold"/>
            </a:endParaRPr>
          </a:p>
        </p:txBody>
      </p:sp>
    </p:spTree>
    <p:extLst>
      <p:ext uri="{BB962C8B-B14F-4D97-AF65-F5344CB8AC3E}">
        <p14:creationId xmlns:p14="http://schemas.microsoft.com/office/powerpoint/2010/main" val="2763679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1028699"/>
            <a:ext cx="3807460" cy="8227059"/>
            <a:chOff x="0" y="1028699"/>
            <a:chExt cx="3807460" cy="8227059"/>
          </a:xfrm>
        </p:grpSpPr>
        <p:sp>
          <p:nvSpPr>
            <p:cNvPr id="4" name="object 4"/>
            <p:cNvSpPr/>
            <p:nvPr/>
          </p:nvSpPr>
          <p:spPr>
            <a:xfrm>
              <a:off x="0" y="1028700"/>
              <a:ext cx="2950210" cy="8227059"/>
            </a:xfrm>
            <a:custGeom>
              <a:avLst/>
              <a:gdLst/>
              <a:ahLst/>
              <a:cxnLst/>
              <a:rect l="l" t="t" r="r" b="b"/>
              <a:pathLst>
                <a:path w="2950210" h="8227059">
                  <a:moveTo>
                    <a:pt x="2441599" y="8226847"/>
                  </a:moveTo>
                  <a:lnTo>
                    <a:pt x="104218" y="8226847"/>
                  </a:lnTo>
                  <a:lnTo>
                    <a:pt x="62240" y="8221460"/>
                  </a:lnTo>
                  <a:lnTo>
                    <a:pt x="16210" y="8211540"/>
                  </a:lnTo>
                  <a:lnTo>
                    <a:pt x="0" y="8206592"/>
                  </a:lnTo>
                  <a:lnTo>
                    <a:pt x="0" y="23006"/>
                  </a:lnTo>
                  <a:lnTo>
                    <a:pt x="16210" y="18059"/>
                  </a:lnTo>
                  <a:lnTo>
                    <a:pt x="62240" y="8138"/>
                  </a:lnTo>
                  <a:lnTo>
                    <a:pt x="109584" y="2062"/>
                  </a:lnTo>
                  <a:lnTo>
                    <a:pt x="158073" y="0"/>
                  </a:lnTo>
                  <a:lnTo>
                    <a:pt x="2387743" y="0"/>
                  </a:lnTo>
                  <a:lnTo>
                    <a:pt x="2436233" y="2062"/>
                  </a:lnTo>
                  <a:lnTo>
                    <a:pt x="2483577" y="8138"/>
                  </a:lnTo>
                  <a:lnTo>
                    <a:pt x="2529606" y="18059"/>
                  </a:lnTo>
                  <a:lnTo>
                    <a:pt x="2574154" y="31655"/>
                  </a:lnTo>
                  <a:lnTo>
                    <a:pt x="2617049" y="48758"/>
                  </a:lnTo>
                  <a:lnTo>
                    <a:pt x="2658125" y="69199"/>
                  </a:lnTo>
                  <a:lnTo>
                    <a:pt x="2697211" y="92810"/>
                  </a:lnTo>
                  <a:lnTo>
                    <a:pt x="2734140" y="119422"/>
                  </a:lnTo>
                  <a:lnTo>
                    <a:pt x="2768743" y="148867"/>
                  </a:lnTo>
                  <a:lnTo>
                    <a:pt x="2800851" y="180975"/>
                  </a:lnTo>
                  <a:lnTo>
                    <a:pt x="2830295" y="215577"/>
                  </a:lnTo>
                  <a:lnTo>
                    <a:pt x="2856907" y="252507"/>
                  </a:lnTo>
                  <a:lnTo>
                    <a:pt x="2880518" y="291593"/>
                  </a:lnTo>
                  <a:lnTo>
                    <a:pt x="2900960" y="332669"/>
                  </a:lnTo>
                  <a:lnTo>
                    <a:pt x="2918063" y="375564"/>
                  </a:lnTo>
                  <a:lnTo>
                    <a:pt x="2931659" y="420111"/>
                  </a:lnTo>
                  <a:lnTo>
                    <a:pt x="2941579" y="466141"/>
                  </a:lnTo>
                  <a:lnTo>
                    <a:pt x="2947655" y="513485"/>
                  </a:lnTo>
                  <a:lnTo>
                    <a:pt x="2949718" y="561974"/>
                  </a:lnTo>
                  <a:lnTo>
                    <a:pt x="2949718" y="7667624"/>
                  </a:lnTo>
                  <a:lnTo>
                    <a:pt x="2947655" y="7716113"/>
                  </a:lnTo>
                  <a:lnTo>
                    <a:pt x="2941579" y="7763457"/>
                  </a:lnTo>
                  <a:lnTo>
                    <a:pt x="2931659" y="7809487"/>
                  </a:lnTo>
                  <a:lnTo>
                    <a:pt x="2918063" y="7854034"/>
                  </a:lnTo>
                  <a:lnTo>
                    <a:pt x="2900960" y="7896930"/>
                  </a:lnTo>
                  <a:lnTo>
                    <a:pt x="2880518" y="7938005"/>
                  </a:lnTo>
                  <a:lnTo>
                    <a:pt x="2856907" y="7977092"/>
                  </a:lnTo>
                  <a:lnTo>
                    <a:pt x="2830295" y="8014021"/>
                  </a:lnTo>
                  <a:lnTo>
                    <a:pt x="2800851" y="8048624"/>
                  </a:lnTo>
                  <a:lnTo>
                    <a:pt x="2768743" y="8080732"/>
                  </a:lnTo>
                  <a:lnTo>
                    <a:pt x="2734140" y="8110176"/>
                  </a:lnTo>
                  <a:lnTo>
                    <a:pt x="2697211" y="8136788"/>
                  </a:lnTo>
                  <a:lnTo>
                    <a:pt x="2658125" y="8160399"/>
                  </a:lnTo>
                  <a:lnTo>
                    <a:pt x="2617049" y="8180841"/>
                  </a:lnTo>
                  <a:lnTo>
                    <a:pt x="2574154" y="8197944"/>
                  </a:lnTo>
                  <a:lnTo>
                    <a:pt x="2529606" y="8211540"/>
                  </a:lnTo>
                  <a:lnTo>
                    <a:pt x="2483577" y="8221460"/>
                  </a:lnTo>
                  <a:lnTo>
                    <a:pt x="2441599" y="8226847"/>
                  </a:lnTo>
                  <a:close/>
                </a:path>
              </a:pathLst>
            </a:custGeom>
            <a:solidFill>
              <a:srgbClr val="E1ECFB"/>
            </a:solidFill>
          </p:spPr>
          <p:txBody>
            <a:bodyPr wrap="square" lIns="0" tIns="0" rIns="0" bIns="0" rtlCol="0"/>
            <a:lstStyle/>
            <a:p>
              <a:endParaRPr/>
            </a:p>
          </p:txBody>
        </p:sp>
        <p:sp>
          <p:nvSpPr>
            <p:cNvPr id="5" name="object 5"/>
            <p:cNvSpPr/>
            <p:nvPr/>
          </p:nvSpPr>
          <p:spPr>
            <a:xfrm>
              <a:off x="2310023" y="1028699"/>
              <a:ext cx="1497330" cy="1497330"/>
            </a:xfrm>
            <a:custGeom>
              <a:avLst/>
              <a:gdLst/>
              <a:ahLst/>
              <a:cxnLst/>
              <a:rect l="l" t="t" r="r" b="b"/>
              <a:pathLst>
                <a:path w="1497330" h="1497330">
                  <a:moveTo>
                    <a:pt x="748472" y="1496945"/>
                  </a:moveTo>
                  <a:lnTo>
                    <a:pt x="701138" y="1495472"/>
                  </a:lnTo>
                  <a:lnTo>
                    <a:pt x="654585" y="1491113"/>
                  </a:lnTo>
                  <a:lnTo>
                    <a:pt x="608903" y="1483955"/>
                  </a:lnTo>
                  <a:lnTo>
                    <a:pt x="564179" y="1474086"/>
                  </a:lnTo>
                  <a:lnTo>
                    <a:pt x="520500" y="1461593"/>
                  </a:lnTo>
                  <a:lnTo>
                    <a:pt x="477954" y="1446564"/>
                  </a:lnTo>
                  <a:lnTo>
                    <a:pt x="436628" y="1429087"/>
                  </a:lnTo>
                  <a:lnTo>
                    <a:pt x="396611" y="1409250"/>
                  </a:lnTo>
                  <a:lnTo>
                    <a:pt x="357991" y="1387139"/>
                  </a:lnTo>
                  <a:lnTo>
                    <a:pt x="320854" y="1362843"/>
                  </a:lnTo>
                  <a:lnTo>
                    <a:pt x="285288" y="1336450"/>
                  </a:lnTo>
                  <a:lnTo>
                    <a:pt x="251382" y="1308047"/>
                  </a:lnTo>
                  <a:lnTo>
                    <a:pt x="219222" y="1277722"/>
                  </a:lnTo>
                  <a:lnTo>
                    <a:pt x="188897" y="1245563"/>
                  </a:lnTo>
                  <a:lnTo>
                    <a:pt x="160494" y="1211656"/>
                  </a:lnTo>
                  <a:lnTo>
                    <a:pt x="134101" y="1176091"/>
                  </a:lnTo>
                  <a:lnTo>
                    <a:pt x="109805" y="1138954"/>
                  </a:lnTo>
                  <a:lnTo>
                    <a:pt x="87695" y="1100333"/>
                  </a:lnTo>
                  <a:lnTo>
                    <a:pt x="67857" y="1060316"/>
                  </a:lnTo>
                  <a:lnTo>
                    <a:pt x="50380" y="1018991"/>
                  </a:lnTo>
                  <a:lnTo>
                    <a:pt x="35351" y="976445"/>
                  </a:lnTo>
                  <a:lnTo>
                    <a:pt x="22859" y="932766"/>
                  </a:lnTo>
                  <a:lnTo>
                    <a:pt x="12989" y="888041"/>
                  </a:lnTo>
                  <a:lnTo>
                    <a:pt x="5831" y="842359"/>
                  </a:lnTo>
                  <a:lnTo>
                    <a:pt x="1472" y="795807"/>
                  </a:lnTo>
                  <a:lnTo>
                    <a:pt x="0" y="748472"/>
                  </a:lnTo>
                  <a:lnTo>
                    <a:pt x="1472" y="701138"/>
                  </a:lnTo>
                  <a:lnTo>
                    <a:pt x="5831" y="654585"/>
                  </a:lnTo>
                  <a:lnTo>
                    <a:pt x="12989" y="608903"/>
                  </a:lnTo>
                  <a:lnTo>
                    <a:pt x="22859" y="564179"/>
                  </a:lnTo>
                  <a:lnTo>
                    <a:pt x="35351" y="520500"/>
                  </a:lnTo>
                  <a:lnTo>
                    <a:pt x="50380" y="477954"/>
                  </a:lnTo>
                  <a:lnTo>
                    <a:pt x="67857" y="436628"/>
                  </a:lnTo>
                  <a:lnTo>
                    <a:pt x="87695" y="396611"/>
                  </a:lnTo>
                  <a:lnTo>
                    <a:pt x="109805" y="357991"/>
                  </a:lnTo>
                  <a:lnTo>
                    <a:pt x="134101" y="320854"/>
                  </a:lnTo>
                  <a:lnTo>
                    <a:pt x="160494" y="285288"/>
                  </a:lnTo>
                  <a:lnTo>
                    <a:pt x="188897" y="251382"/>
                  </a:lnTo>
                  <a:lnTo>
                    <a:pt x="219222" y="219222"/>
                  </a:lnTo>
                  <a:lnTo>
                    <a:pt x="251382" y="188897"/>
                  </a:lnTo>
                  <a:lnTo>
                    <a:pt x="285288" y="160494"/>
                  </a:lnTo>
                  <a:lnTo>
                    <a:pt x="320854" y="134101"/>
                  </a:lnTo>
                  <a:lnTo>
                    <a:pt x="357991" y="109805"/>
                  </a:lnTo>
                  <a:lnTo>
                    <a:pt x="396611" y="87695"/>
                  </a:lnTo>
                  <a:lnTo>
                    <a:pt x="436628" y="67857"/>
                  </a:lnTo>
                  <a:lnTo>
                    <a:pt x="477954" y="50380"/>
                  </a:lnTo>
                  <a:lnTo>
                    <a:pt x="520500" y="35351"/>
                  </a:lnTo>
                  <a:lnTo>
                    <a:pt x="564179" y="22859"/>
                  </a:lnTo>
                  <a:lnTo>
                    <a:pt x="608903" y="12989"/>
                  </a:lnTo>
                  <a:lnTo>
                    <a:pt x="654585" y="5831"/>
                  </a:lnTo>
                  <a:lnTo>
                    <a:pt x="701138" y="1472"/>
                  </a:lnTo>
                  <a:lnTo>
                    <a:pt x="748472" y="0"/>
                  </a:lnTo>
                  <a:lnTo>
                    <a:pt x="795807" y="1472"/>
                  </a:lnTo>
                  <a:lnTo>
                    <a:pt x="842359" y="5831"/>
                  </a:lnTo>
                  <a:lnTo>
                    <a:pt x="888041" y="12989"/>
                  </a:lnTo>
                  <a:lnTo>
                    <a:pt x="932766" y="22859"/>
                  </a:lnTo>
                  <a:lnTo>
                    <a:pt x="976445" y="35351"/>
                  </a:lnTo>
                  <a:lnTo>
                    <a:pt x="1018991" y="50380"/>
                  </a:lnTo>
                  <a:lnTo>
                    <a:pt x="1060316" y="67857"/>
                  </a:lnTo>
                  <a:lnTo>
                    <a:pt x="1100333" y="87695"/>
                  </a:lnTo>
                  <a:lnTo>
                    <a:pt x="1138954" y="109805"/>
                  </a:lnTo>
                  <a:lnTo>
                    <a:pt x="1176091" y="134101"/>
                  </a:lnTo>
                  <a:lnTo>
                    <a:pt x="1211656" y="160494"/>
                  </a:lnTo>
                  <a:lnTo>
                    <a:pt x="1245563" y="188897"/>
                  </a:lnTo>
                  <a:lnTo>
                    <a:pt x="1277722" y="219222"/>
                  </a:lnTo>
                  <a:lnTo>
                    <a:pt x="1308047" y="251382"/>
                  </a:lnTo>
                  <a:lnTo>
                    <a:pt x="1336450" y="285288"/>
                  </a:lnTo>
                  <a:lnTo>
                    <a:pt x="1362844" y="320854"/>
                  </a:lnTo>
                  <a:lnTo>
                    <a:pt x="1387139" y="357991"/>
                  </a:lnTo>
                  <a:lnTo>
                    <a:pt x="1409250" y="396611"/>
                  </a:lnTo>
                  <a:lnTo>
                    <a:pt x="1429087" y="436628"/>
                  </a:lnTo>
                  <a:lnTo>
                    <a:pt x="1446564" y="477954"/>
                  </a:lnTo>
                  <a:lnTo>
                    <a:pt x="1461593" y="520500"/>
                  </a:lnTo>
                  <a:lnTo>
                    <a:pt x="1474086" y="564179"/>
                  </a:lnTo>
                  <a:lnTo>
                    <a:pt x="1483955" y="608903"/>
                  </a:lnTo>
                  <a:lnTo>
                    <a:pt x="1491113" y="654585"/>
                  </a:lnTo>
                  <a:lnTo>
                    <a:pt x="1495472" y="701138"/>
                  </a:lnTo>
                  <a:lnTo>
                    <a:pt x="1496945" y="748472"/>
                  </a:lnTo>
                  <a:lnTo>
                    <a:pt x="1495472" y="795807"/>
                  </a:lnTo>
                  <a:lnTo>
                    <a:pt x="1491113" y="842359"/>
                  </a:lnTo>
                  <a:lnTo>
                    <a:pt x="1483955" y="888041"/>
                  </a:lnTo>
                  <a:lnTo>
                    <a:pt x="1474086" y="932766"/>
                  </a:lnTo>
                  <a:lnTo>
                    <a:pt x="1461593" y="976445"/>
                  </a:lnTo>
                  <a:lnTo>
                    <a:pt x="1446564" y="1018991"/>
                  </a:lnTo>
                  <a:lnTo>
                    <a:pt x="1429087" y="1060316"/>
                  </a:lnTo>
                  <a:lnTo>
                    <a:pt x="1409250" y="1100333"/>
                  </a:lnTo>
                  <a:lnTo>
                    <a:pt x="1387139" y="1138954"/>
                  </a:lnTo>
                  <a:lnTo>
                    <a:pt x="1362844" y="1176091"/>
                  </a:lnTo>
                  <a:lnTo>
                    <a:pt x="1336450" y="1211656"/>
                  </a:lnTo>
                  <a:lnTo>
                    <a:pt x="1308047" y="1245563"/>
                  </a:lnTo>
                  <a:lnTo>
                    <a:pt x="1277722" y="1277722"/>
                  </a:lnTo>
                  <a:lnTo>
                    <a:pt x="1245563" y="1308047"/>
                  </a:lnTo>
                  <a:lnTo>
                    <a:pt x="1211656" y="1336450"/>
                  </a:lnTo>
                  <a:lnTo>
                    <a:pt x="1176091" y="1362843"/>
                  </a:lnTo>
                  <a:lnTo>
                    <a:pt x="1138954" y="1387139"/>
                  </a:lnTo>
                  <a:lnTo>
                    <a:pt x="1100333" y="1409250"/>
                  </a:lnTo>
                  <a:lnTo>
                    <a:pt x="1060316" y="1429087"/>
                  </a:lnTo>
                  <a:lnTo>
                    <a:pt x="1018991" y="1446564"/>
                  </a:lnTo>
                  <a:lnTo>
                    <a:pt x="976445" y="1461593"/>
                  </a:lnTo>
                  <a:lnTo>
                    <a:pt x="932766" y="1474086"/>
                  </a:lnTo>
                  <a:lnTo>
                    <a:pt x="888041" y="1483955"/>
                  </a:lnTo>
                  <a:lnTo>
                    <a:pt x="842359" y="1491113"/>
                  </a:lnTo>
                  <a:lnTo>
                    <a:pt x="795807" y="1495472"/>
                  </a:lnTo>
                  <a:lnTo>
                    <a:pt x="748472" y="1496945"/>
                  </a:lnTo>
                  <a:close/>
                </a:path>
              </a:pathLst>
            </a:custGeom>
            <a:solidFill>
              <a:srgbClr val="5087CC"/>
            </a:solidFill>
          </p:spPr>
          <p:txBody>
            <a:bodyPr wrap="square" lIns="0" tIns="0" rIns="0" bIns="0" rtlCol="0"/>
            <a:lstStyle/>
            <a:p>
              <a:endParaRPr/>
            </a:p>
          </p:txBody>
        </p:sp>
        <p:sp>
          <p:nvSpPr>
            <p:cNvPr id="6" name="object 6"/>
            <p:cNvSpPr/>
            <p:nvPr/>
          </p:nvSpPr>
          <p:spPr>
            <a:xfrm>
              <a:off x="2864233" y="1559059"/>
              <a:ext cx="388620" cy="500380"/>
            </a:xfrm>
            <a:custGeom>
              <a:avLst/>
              <a:gdLst/>
              <a:ahLst/>
              <a:cxnLst/>
              <a:rect l="l" t="t" r="r" b="b"/>
              <a:pathLst>
                <a:path w="388620" h="500380">
                  <a:moveTo>
                    <a:pt x="269733" y="500177"/>
                  </a:moveTo>
                  <a:lnTo>
                    <a:pt x="118976" y="500177"/>
                  </a:lnTo>
                  <a:lnTo>
                    <a:pt x="106086" y="497568"/>
                  </a:lnTo>
                  <a:lnTo>
                    <a:pt x="95548" y="490458"/>
                  </a:lnTo>
                  <a:lnTo>
                    <a:pt x="88437" y="479921"/>
                  </a:lnTo>
                  <a:lnTo>
                    <a:pt x="85827" y="467034"/>
                  </a:lnTo>
                  <a:lnTo>
                    <a:pt x="85827" y="437087"/>
                  </a:lnTo>
                  <a:lnTo>
                    <a:pt x="83005" y="405009"/>
                  </a:lnTo>
                  <a:lnTo>
                    <a:pt x="82968" y="404589"/>
                  </a:lnTo>
                  <a:lnTo>
                    <a:pt x="74590" y="373250"/>
                  </a:lnTo>
                  <a:lnTo>
                    <a:pt x="74496" y="372896"/>
                  </a:lnTo>
                  <a:lnTo>
                    <a:pt x="60566" y="342442"/>
                  </a:lnTo>
                  <a:lnTo>
                    <a:pt x="41335" y="313659"/>
                  </a:lnTo>
                  <a:lnTo>
                    <a:pt x="23468" y="286589"/>
                  </a:lnTo>
                  <a:lnTo>
                    <a:pt x="10527" y="257320"/>
                  </a:lnTo>
                  <a:lnTo>
                    <a:pt x="2656" y="226268"/>
                  </a:lnTo>
                  <a:lnTo>
                    <a:pt x="0" y="193853"/>
                  </a:lnTo>
                  <a:lnTo>
                    <a:pt x="4094" y="154367"/>
                  </a:lnTo>
                  <a:lnTo>
                    <a:pt x="16018" y="116789"/>
                  </a:lnTo>
                  <a:lnTo>
                    <a:pt x="35235" y="82359"/>
                  </a:lnTo>
                  <a:lnTo>
                    <a:pt x="61210" y="52319"/>
                  </a:lnTo>
                  <a:lnTo>
                    <a:pt x="92926" y="28029"/>
                  </a:lnTo>
                  <a:lnTo>
                    <a:pt x="128311" y="11000"/>
                  </a:lnTo>
                  <a:lnTo>
                    <a:pt x="166474" y="1551"/>
                  </a:lnTo>
                  <a:lnTo>
                    <a:pt x="206523" y="0"/>
                  </a:lnTo>
                  <a:lnTo>
                    <a:pt x="253528" y="8796"/>
                  </a:lnTo>
                  <a:lnTo>
                    <a:pt x="285900" y="23639"/>
                  </a:lnTo>
                  <a:lnTo>
                    <a:pt x="194125" y="23639"/>
                  </a:lnTo>
                  <a:lnTo>
                    <a:pt x="162044" y="26635"/>
                  </a:lnTo>
                  <a:lnTo>
                    <a:pt x="103199" y="49947"/>
                  </a:lnTo>
                  <a:lnTo>
                    <a:pt x="54688" y="96248"/>
                  </a:lnTo>
                  <a:lnTo>
                    <a:pt x="27537" y="159025"/>
                  </a:lnTo>
                  <a:lnTo>
                    <a:pt x="24020" y="193853"/>
                  </a:lnTo>
                  <a:lnTo>
                    <a:pt x="26346" y="222257"/>
                  </a:lnTo>
                  <a:lnTo>
                    <a:pt x="33240" y="249465"/>
                  </a:lnTo>
                  <a:lnTo>
                    <a:pt x="44575" y="275109"/>
                  </a:lnTo>
                  <a:lnTo>
                    <a:pt x="60225" y="298821"/>
                  </a:lnTo>
                  <a:lnTo>
                    <a:pt x="81673" y="330965"/>
                  </a:lnTo>
                  <a:lnTo>
                    <a:pt x="97209" y="365046"/>
                  </a:lnTo>
                  <a:lnTo>
                    <a:pt x="106658" y="400581"/>
                  </a:lnTo>
                  <a:lnTo>
                    <a:pt x="109847" y="437087"/>
                  </a:lnTo>
                  <a:lnTo>
                    <a:pt x="109847" y="472061"/>
                  </a:lnTo>
                  <a:lnTo>
                    <a:pt x="113938" y="476157"/>
                  </a:lnTo>
                  <a:lnTo>
                    <a:pt x="300332" y="476157"/>
                  </a:lnTo>
                  <a:lnTo>
                    <a:pt x="299570" y="479921"/>
                  </a:lnTo>
                  <a:lnTo>
                    <a:pt x="299461" y="480458"/>
                  </a:lnTo>
                  <a:lnTo>
                    <a:pt x="292539" y="490716"/>
                  </a:lnTo>
                  <a:lnTo>
                    <a:pt x="282384" y="497568"/>
                  </a:lnTo>
                  <a:lnTo>
                    <a:pt x="282626" y="497568"/>
                  </a:lnTo>
                  <a:lnTo>
                    <a:pt x="269733" y="500177"/>
                  </a:lnTo>
                  <a:close/>
                </a:path>
                <a:path w="388620" h="500380">
                  <a:moveTo>
                    <a:pt x="300332" y="476157"/>
                  </a:moveTo>
                  <a:lnTo>
                    <a:pt x="274283" y="476157"/>
                  </a:lnTo>
                  <a:lnTo>
                    <a:pt x="277981" y="472460"/>
                  </a:lnTo>
                  <a:lnTo>
                    <a:pt x="278041" y="437087"/>
                  </a:lnTo>
                  <a:lnTo>
                    <a:pt x="281177" y="400937"/>
                  </a:lnTo>
                  <a:lnTo>
                    <a:pt x="290566" y="365245"/>
                  </a:lnTo>
                  <a:lnTo>
                    <a:pt x="305851" y="331541"/>
                  </a:lnTo>
                  <a:lnTo>
                    <a:pt x="326731" y="300666"/>
                  </a:lnTo>
                  <a:lnTo>
                    <a:pt x="344160" y="274449"/>
                  </a:lnTo>
                  <a:lnTo>
                    <a:pt x="356359" y="245713"/>
                  </a:lnTo>
                  <a:lnTo>
                    <a:pt x="363099" y="215180"/>
                  </a:lnTo>
                  <a:lnTo>
                    <a:pt x="364151" y="183570"/>
                  </a:lnTo>
                  <a:lnTo>
                    <a:pt x="353789" y="135101"/>
                  </a:lnTo>
                  <a:lnTo>
                    <a:pt x="330271" y="92473"/>
                  </a:lnTo>
                  <a:lnTo>
                    <a:pt x="296022" y="58119"/>
                  </a:lnTo>
                  <a:lnTo>
                    <a:pt x="253470" y="34474"/>
                  </a:lnTo>
                  <a:lnTo>
                    <a:pt x="205039" y="23972"/>
                  </a:lnTo>
                  <a:lnTo>
                    <a:pt x="199587" y="23639"/>
                  </a:lnTo>
                  <a:lnTo>
                    <a:pt x="285900" y="23639"/>
                  </a:lnTo>
                  <a:lnTo>
                    <a:pt x="331838" y="56663"/>
                  </a:lnTo>
                  <a:lnTo>
                    <a:pt x="360218" y="92802"/>
                  </a:lnTo>
                  <a:lnTo>
                    <a:pt x="379457" y="135101"/>
                  </a:lnTo>
                  <a:lnTo>
                    <a:pt x="388123" y="182161"/>
                  </a:lnTo>
                  <a:lnTo>
                    <a:pt x="387029" y="215180"/>
                  </a:lnTo>
                  <a:lnTo>
                    <a:pt x="386928" y="218220"/>
                  </a:lnTo>
                  <a:lnTo>
                    <a:pt x="379236" y="253052"/>
                  </a:lnTo>
                  <a:lnTo>
                    <a:pt x="365311" y="285837"/>
                  </a:lnTo>
                  <a:lnTo>
                    <a:pt x="345415" y="315755"/>
                  </a:lnTo>
                  <a:lnTo>
                    <a:pt x="326821" y="343249"/>
                  </a:lnTo>
                  <a:lnTo>
                    <a:pt x="313209" y="373250"/>
                  </a:lnTo>
                  <a:lnTo>
                    <a:pt x="304958" y="404589"/>
                  </a:lnTo>
                  <a:lnTo>
                    <a:pt x="304847" y="405009"/>
                  </a:lnTo>
                  <a:lnTo>
                    <a:pt x="302061" y="437087"/>
                  </a:lnTo>
                  <a:lnTo>
                    <a:pt x="302001" y="467909"/>
                  </a:lnTo>
                  <a:lnTo>
                    <a:pt x="300332" y="476157"/>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2962872" y="2066931"/>
              <a:ext cx="191196" cy="128738"/>
            </a:xfrm>
            <a:prstGeom prst="rect">
              <a:avLst/>
            </a:prstGeom>
          </p:spPr>
        </p:pic>
        <p:sp>
          <p:nvSpPr>
            <p:cNvPr id="8" name="object 8"/>
            <p:cNvSpPr/>
            <p:nvPr/>
          </p:nvSpPr>
          <p:spPr>
            <a:xfrm>
              <a:off x="3046460" y="1358518"/>
              <a:ext cx="24130" cy="148590"/>
            </a:xfrm>
            <a:custGeom>
              <a:avLst/>
              <a:gdLst/>
              <a:ahLst/>
              <a:cxnLst/>
              <a:rect l="l" t="t" r="r" b="b"/>
              <a:pathLst>
                <a:path w="24130" h="148590">
                  <a:moveTo>
                    <a:pt x="18642" y="148279"/>
                  </a:moveTo>
                  <a:lnTo>
                    <a:pt x="12009" y="148279"/>
                  </a:lnTo>
                  <a:lnTo>
                    <a:pt x="5375" y="148279"/>
                  </a:lnTo>
                  <a:lnTo>
                    <a:pt x="0" y="142901"/>
                  </a:lnTo>
                  <a:lnTo>
                    <a:pt x="0" y="5377"/>
                  </a:lnTo>
                  <a:lnTo>
                    <a:pt x="5375" y="0"/>
                  </a:lnTo>
                  <a:lnTo>
                    <a:pt x="18642" y="0"/>
                  </a:lnTo>
                  <a:lnTo>
                    <a:pt x="24018" y="5377"/>
                  </a:lnTo>
                  <a:lnTo>
                    <a:pt x="24018" y="142901"/>
                  </a:lnTo>
                  <a:lnTo>
                    <a:pt x="18642" y="148279"/>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3240488" y="1474598"/>
              <a:ext cx="114234" cy="113057"/>
            </a:xfrm>
            <a:prstGeom prst="rect">
              <a:avLst/>
            </a:prstGeom>
          </p:spPr>
        </p:pic>
        <p:sp>
          <p:nvSpPr>
            <p:cNvPr id="10" name="object 10"/>
            <p:cNvSpPr/>
            <p:nvPr/>
          </p:nvSpPr>
          <p:spPr>
            <a:xfrm>
              <a:off x="3322527" y="1758840"/>
              <a:ext cx="148590" cy="24130"/>
            </a:xfrm>
            <a:custGeom>
              <a:avLst/>
              <a:gdLst/>
              <a:ahLst/>
              <a:cxnLst/>
              <a:rect l="l" t="t" r="r" b="b"/>
              <a:pathLst>
                <a:path w="148589" h="24130">
                  <a:moveTo>
                    <a:pt x="142893" y="24017"/>
                  </a:moveTo>
                  <a:lnTo>
                    <a:pt x="136266" y="24017"/>
                  </a:lnTo>
                  <a:lnTo>
                    <a:pt x="5377" y="24017"/>
                  </a:lnTo>
                  <a:lnTo>
                    <a:pt x="0" y="18642"/>
                  </a:lnTo>
                  <a:lnTo>
                    <a:pt x="0" y="5374"/>
                  </a:lnTo>
                  <a:lnTo>
                    <a:pt x="5377" y="0"/>
                  </a:lnTo>
                  <a:lnTo>
                    <a:pt x="142893" y="0"/>
                  </a:lnTo>
                  <a:lnTo>
                    <a:pt x="148272" y="5374"/>
                  </a:lnTo>
                  <a:lnTo>
                    <a:pt x="148272" y="18642"/>
                  </a:lnTo>
                  <a:lnTo>
                    <a:pt x="142893" y="24017"/>
                  </a:lnTo>
                  <a:close/>
                </a:path>
              </a:pathLst>
            </a:custGeom>
            <a:solidFill>
              <a:srgbClr val="FFFFFF"/>
            </a:solidFill>
          </p:spPr>
          <p:txBody>
            <a:bodyPr wrap="square" lIns="0" tIns="0" rIns="0" bIns="0" rtlCol="0"/>
            <a:lstStyle/>
            <a:p>
              <a:endParaRPr/>
            </a:p>
          </p:txBody>
        </p:sp>
        <p:pic>
          <p:nvPicPr>
            <p:cNvPr id="11" name="object 11"/>
            <p:cNvPicPr/>
            <p:nvPr/>
          </p:nvPicPr>
          <p:blipFill>
            <a:blip r:embed="rId4" cstate="print"/>
            <a:stretch>
              <a:fillRect/>
            </a:stretch>
          </p:blipFill>
          <p:spPr>
            <a:xfrm>
              <a:off x="3240489" y="1952869"/>
              <a:ext cx="114234" cy="113060"/>
            </a:xfrm>
            <a:prstGeom prst="rect">
              <a:avLst/>
            </a:prstGeom>
          </p:spPr>
        </p:pic>
        <p:pic>
          <p:nvPicPr>
            <p:cNvPr id="12" name="object 12"/>
            <p:cNvPicPr/>
            <p:nvPr/>
          </p:nvPicPr>
          <p:blipFill>
            <a:blip r:embed="rId5" cstate="print"/>
            <a:stretch>
              <a:fillRect/>
            </a:stretch>
          </p:blipFill>
          <p:spPr>
            <a:xfrm>
              <a:off x="2762216" y="1952869"/>
              <a:ext cx="114232" cy="113060"/>
            </a:xfrm>
            <a:prstGeom prst="rect">
              <a:avLst/>
            </a:prstGeom>
          </p:spPr>
        </p:pic>
        <p:sp>
          <p:nvSpPr>
            <p:cNvPr id="13" name="object 13"/>
            <p:cNvSpPr/>
            <p:nvPr/>
          </p:nvSpPr>
          <p:spPr>
            <a:xfrm>
              <a:off x="2646139" y="1758839"/>
              <a:ext cx="148590" cy="24130"/>
            </a:xfrm>
            <a:custGeom>
              <a:avLst/>
              <a:gdLst/>
              <a:ahLst/>
              <a:cxnLst/>
              <a:rect l="l" t="t" r="r" b="b"/>
              <a:pathLst>
                <a:path w="148589" h="24130">
                  <a:moveTo>
                    <a:pt x="142903" y="24018"/>
                  </a:moveTo>
                  <a:lnTo>
                    <a:pt x="136269" y="24018"/>
                  </a:lnTo>
                  <a:lnTo>
                    <a:pt x="5375" y="24018"/>
                  </a:lnTo>
                  <a:lnTo>
                    <a:pt x="0" y="18641"/>
                  </a:lnTo>
                  <a:lnTo>
                    <a:pt x="0" y="5376"/>
                  </a:lnTo>
                  <a:lnTo>
                    <a:pt x="5375" y="0"/>
                  </a:lnTo>
                  <a:lnTo>
                    <a:pt x="142903" y="0"/>
                  </a:lnTo>
                  <a:lnTo>
                    <a:pt x="148279" y="5376"/>
                  </a:lnTo>
                  <a:lnTo>
                    <a:pt x="148279" y="18641"/>
                  </a:lnTo>
                  <a:lnTo>
                    <a:pt x="142903" y="24018"/>
                  </a:lnTo>
                  <a:close/>
                </a:path>
              </a:pathLst>
            </a:custGeom>
            <a:solidFill>
              <a:srgbClr val="FFFFFF"/>
            </a:solidFill>
          </p:spPr>
          <p:txBody>
            <a:bodyPr wrap="square" lIns="0" tIns="0" rIns="0" bIns="0" rtlCol="0"/>
            <a:lstStyle/>
            <a:p>
              <a:endParaRPr/>
            </a:p>
          </p:txBody>
        </p:sp>
        <p:pic>
          <p:nvPicPr>
            <p:cNvPr id="14" name="object 14"/>
            <p:cNvPicPr/>
            <p:nvPr/>
          </p:nvPicPr>
          <p:blipFill>
            <a:blip r:embed="rId6" cstate="print"/>
            <a:stretch>
              <a:fillRect/>
            </a:stretch>
          </p:blipFill>
          <p:spPr>
            <a:xfrm>
              <a:off x="2762216" y="1474598"/>
              <a:ext cx="114231" cy="113057"/>
            </a:xfrm>
            <a:prstGeom prst="rect">
              <a:avLst/>
            </a:prstGeom>
          </p:spPr>
        </p:pic>
        <p:sp>
          <p:nvSpPr>
            <p:cNvPr id="15" name="object 15"/>
            <p:cNvSpPr/>
            <p:nvPr/>
          </p:nvSpPr>
          <p:spPr>
            <a:xfrm>
              <a:off x="1272908" y="7567139"/>
              <a:ext cx="1228725" cy="1228725"/>
            </a:xfrm>
            <a:custGeom>
              <a:avLst/>
              <a:gdLst/>
              <a:ahLst/>
              <a:cxnLst/>
              <a:rect l="l" t="t" r="r" b="b"/>
              <a:pathLst>
                <a:path w="1228725" h="1228725">
                  <a:moveTo>
                    <a:pt x="614362" y="1228724"/>
                  </a:moveTo>
                  <a:lnTo>
                    <a:pt x="566346" y="1226876"/>
                  </a:lnTo>
                  <a:lnTo>
                    <a:pt x="519341" y="1221423"/>
                  </a:lnTo>
                  <a:lnTo>
                    <a:pt x="473485" y="1212500"/>
                  </a:lnTo>
                  <a:lnTo>
                    <a:pt x="428912" y="1200246"/>
                  </a:lnTo>
                  <a:lnTo>
                    <a:pt x="385761" y="1184795"/>
                  </a:lnTo>
                  <a:lnTo>
                    <a:pt x="344167" y="1166285"/>
                  </a:lnTo>
                  <a:lnTo>
                    <a:pt x="304268" y="1144853"/>
                  </a:lnTo>
                  <a:lnTo>
                    <a:pt x="266199" y="1120634"/>
                  </a:lnTo>
                  <a:lnTo>
                    <a:pt x="230097" y="1093766"/>
                  </a:lnTo>
                  <a:lnTo>
                    <a:pt x="196098" y="1064384"/>
                  </a:lnTo>
                  <a:lnTo>
                    <a:pt x="164340" y="1032626"/>
                  </a:lnTo>
                  <a:lnTo>
                    <a:pt x="134958" y="998627"/>
                  </a:lnTo>
                  <a:lnTo>
                    <a:pt x="108090" y="962525"/>
                  </a:lnTo>
                  <a:lnTo>
                    <a:pt x="83871" y="924456"/>
                  </a:lnTo>
                  <a:lnTo>
                    <a:pt x="62439" y="884556"/>
                  </a:lnTo>
                  <a:lnTo>
                    <a:pt x="43929" y="842963"/>
                  </a:lnTo>
                  <a:lnTo>
                    <a:pt x="28478" y="799812"/>
                  </a:lnTo>
                  <a:lnTo>
                    <a:pt x="16224" y="755239"/>
                  </a:lnTo>
                  <a:lnTo>
                    <a:pt x="7301" y="709383"/>
                  </a:lnTo>
                  <a:lnTo>
                    <a:pt x="1848" y="662378"/>
                  </a:lnTo>
                  <a:lnTo>
                    <a:pt x="0" y="614362"/>
                  </a:lnTo>
                  <a:lnTo>
                    <a:pt x="1780" y="568113"/>
                  </a:lnTo>
                  <a:lnTo>
                    <a:pt x="7301" y="519341"/>
                  </a:lnTo>
                  <a:lnTo>
                    <a:pt x="16224" y="473485"/>
                  </a:lnTo>
                  <a:lnTo>
                    <a:pt x="28478" y="428912"/>
                  </a:lnTo>
                  <a:lnTo>
                    <a:pt x="43929" y="385761"/>
                  </a:lnTo>
                  <a:lnTo>
                    <a:pt x="62332" y="344407"/>
                  </a:lnTo>
                  <a:lnTo>
                    <a:pt x="62439" y="344167"/>
                  </a:lnTo>
                  <a:lnTo>
                    <a:pt x="83871" y="304268"/>
                  </a:lnTo>
                  <a:lnTo>
                    <a:pt x="108090" y="266199"/>
                  </a:lnTo>
                  <a:lnTo>
                    <a:pt x="134958" y="230097"/>
                  </a:lnTo>
                  <a:lnTo>
                    <a:pt x="164340" y="196098"/>
                  </a:lnTo>
                  <a:lnTo>
                    <a:pt x="196098" y="164340"/>
                  </a:lnTo>
                  <a:lnTo>
                    <a:pt x="230097" y="134958"/>
                  </a:lnTo>
                  <a:lnTo>
                    <a:pt x="266199" y="108090"/>
                  </a:lnTo>
                  <a:lnTo>
                    <a:pt x="304268" y="83871"/>
                  </a:lnTo>
                  <a:lnTo>
                    <a:pt x="344167" y="62439"/>
                  </a:lnTo>
                  <a:lnTo>
                    <a:pt x="385761" y="43929"/>
                  </a:lnTo>
                  <a:lnTo>
                    <a:pt x="428912" y="28478"/>
                  </a:lnTo>
                  <a:lnTo>
                    <a:pt x="473485" y="16224"/>
                  </a:lnTo>
                  <a:lnTo>
                    <a:pt x="519341" y="7301"/>
                  </a:lnTo>
                  <a:lnTo>
                    <a:pt x="566346" y="1848"/>
                  </a:lnTo>
                  <a:lnTo>
                    <a:pt x="614362" y="0"/>
                  </a:lnTo>
                  <a:lnTo>
                    <a:pt x="662378" y="1848"/>
                  </a:lnTo>
                  <a:lnTo>
                    <a:pt x="709383" y="7301"/>
                  </a:lnTo>
                  <a:lnTo>
                    <a:pt x="755239" y="16224"/>
                  </a:lnTo>
                  <a:lnTo>
                    <a:pt x="799812" y="28478"/>
                  </a:lnTo>
                  <a:lnTo>
                    <a:pt x="842963" y="43929"/>
                  </a:lnTo>
                  <a:lnTo>
                    <a:pt x="884556" y="62439"/>
                  </a:lnTo>
                  <a:lnTo>
                    <a:pt x="924456" y="83871"/>
                  </a:lnTo>
                  <a:lnTo>
                    <a:pt x="962525" y="108090"/>
                  </a:lnTo>
                  <a:lnTo>
                    <a:pt x="998627" y="134958"/>
                  </a:lnTo>
                  <a:lnTo>
                    <a:pt x="1032626" y="164340"/>
                  </a:lnTo>
                  <a:lnTo>
                    <a:pt x="1064384" y="196098"/>
                  </a:lnTo>
                  <a:lnTo>
                    <a:pt x="1093766" y="230097"/>
                  </a:lnTo>
                  <a:lnTo>
                    <a:pt x="1120634" y="266199"/>
                  </a:lnTo>
                  <a:lnTo>
                    <a:pt x="1125150" y="273297"/>
                  </a:lnTo>
                  <a:lnTo>
                    <a:pt x="614362" y="273297"/>
                  </a:lnTo>
                  <a:lnTo>
                    <a:pt x="568113" y="276413"/>
                  </a:lnTo>
                  <a:lnTo>
                    <a:pt x="523745" y="285490"/>
                  </a:lnTo>
                  <a:lnTo>
                    <a:pt x="481667" y="300120"/>
                  </a:lnTo>
                  <a:lnTo>
                    <a:pt x="442286" y="319895"/>
                  </a:lnTo>
                  <a:lnTo>
                    <a:pt x="406010" y="344407"/>
                  </a:lnTo>
                  <a:lnTo>
                    <a:pt x="373248" y="373248"/>
                  </a:lnTo>
                  <a:lnTo>
                    <a:pt x="344407" y="406010"/>
                  </a:lnTo>
                  <a:lnTo>
                    <a:pt x="319895" y="442286"/>
                  </a:lnTo>
                  <a:lnTo>
                    <a:pt x="300120" y="481667"/>
                  </a:lnTo>
                  <a:lnTo>
                    <a:pt x="285490" y="523745"/>
                  </a:lnTo>
                  <a:lnTo>
                    <a:pt x="276413" y="568113"/>
                  </a:lnTo>
                  <a:lnTo>
                    <a:pt x="273297" y="614362"/>
                  </a:lnTo>
                  <a:lnTo>
                    <a:pt x="276408" y="660611"/>
                  </a:lnTo>
                  <a:lnTo>
                    <a:pt x="285473" y="704979"/>
                  </a:lnTo>
                  <a:lnTo>
                    <a:pt x="300086" y="747057"/>
                  </a:lnTo>
                  <a:lnTo>
                    <a:pt x="319840" y="786438"/>
                  </a:lnTo>
                  <a:lnTo>
                    <a:pt x="344332" y="822714"/>
                  </a:lnTo>
                  <a:lnTo>
                    <a:pt x="373155" y="855476"/>
                  </a:lnTo>
                  <a:lnTo>
                    <a:pt x="405905" y="884317"/>
                  </a:lnTo>
                  <a:lnTo>
                    <a:pt x="442176" y="908829"/>
                  </a:lnTo>
                  <a:lnTo>
                    <a:pt x="481562" y="928604"/>
                  </a:lnTo>
                  <a:lnTo>
                    <a:pt x="523659" y="943234"/>
                  </a:lnTo>
                  <a:lnTo>
                    <a:pt x="568061" y="952311"/>
                  </a:lnTo>
                  <a:lnTo>
                    <a:pt x="614362" y="955427"/>
                  </a:lnTo>
                  <a:lnTo>
                    <a:pt x="1125150" y="955427"/>
                  </a:lnTo>
                  <a:lnTo>
                    <a:pt x="1120634" y="962525"/>
                  </a:lnTo>
                  <a:lnTo>
                    <a:pt x="1093766" y="998627"/>
                  </a:lnTo>
                  <a:lnTo>
                    <a:pt x="1064384" y="1032626"/>
                  </a:lnTo>
                  <a:lnTo>
                    <a:pt x="1032626" y="1064384"/>
                  </a:lnTo>
                  <a:lnTo>
                    <a:pt x="998627" y="1093766"/>
                  </a:lnTo>
                  <a:lnTo>
                    <a:pt x="962525" y="1120634"/>
                  </a:lnTo>
                  <a:lnTo>
                    <a:pt x="924456" y="1144853"/>
                  </a:lnTo>
                  <a:lnTo>
                    <a:pt x="884556" y="1166285"/>
                  </a:lnTo>
                  <a:lnTo>
                    <a:pt x="842963" y="1184795"/>
                  </a:lnTo>
                  <a:lnTo>
                    <a:pt x="799812" y="1200246"/>
                  </a:lnTo>
                  <a:lnTo>
                    <a:pt x="755239" y="1212500"/>
                  </a:lnTo>
                  <a:lnTo>
                    <a:pt x="709383" y="1221423"/>
                  </a:lnTo>
                  <a:lnTo>
                    <a:pt x="662378" y="1226876"/>
                  </a:lnTo>
                  <a:lnTo>
                    <a:pt x="614362" y="1228724"/>
                  </a:lnTo>
                  <a:close/>
                </a:path>
                <a:path w="1228725" h="1228725">
                  <a:moveTo>
                    <a:pt x="1125150" y="955427"/>
                  </a:moveTo>
                  <a:lnTo>
                    <a:pt x="614362" y="955427"/>
                  </a:lnTo>
                  <a:lnTo>
                    <a:pt x="660663" y="952311"/>
                  </a:lnTo>
                  <a:lnTo>
                    <a:pt x="705065" y="943234"/>
                  </a:lnTo>
                  <a:lnTo>
                    <a:pt x="747162" y="928604"/>
                  </a:lnTo>
                  <a:lnTo>
                    <a:pt x="786548" y="908829"/>
                  </a:lnTo>
                  <a:lnTo>
                    <a:pt x="822819" y="884317"/>
                  </a:lnTo>
                  <a:lnTo>
                    <a:pt x="855568" y="855476"/>
                  </a:lnTo>
                  <a:lnTo>
                    <a:pt x="884392" y="822714"/>
                  </a:lnTo>
                  <a:lnTo>
                    <a:pt x="908884" y="786438"/>
                  </a:lnTo>
                  <a:lnTo>
                    <a:pt x="928638" y="747057"/>
                  </a:lnTo>
                  <a:lnTo>
                    <a:pt x="943251" y="704979"/>
                  </a:lnTo>
                  <a:lnTo>
                    <a:pt x="952315" y="660611"/>
                  </a:lnTo>
                  <a:lnTo>
                    <a:pt x="955427" y="614362"/>
                  </a:lnTo>
                  <a:lnTo>
                    <a:pt x="952311" y="568113"/>
                  </a:lnTo>
                  <a:lnTo>
                    <a:pt x="943234" y="523745"/>
                  </a:lnTo>
                  <a:lnTo>
                    <a:pt x="928604" y="481667"/>
                  </a:lnTo>
                  <a:lnTo>
                    <a:pt x="908829" y="442286"/>
                  </a:lnTo>
                  <a:lnTo>
                    <a:pt x="884317" y="406010"/>
                  </a:lnTo>
                  <a:lnTo>
                    <a:pt x="855476" y="373248"/>
                  </a:lnTo>
                  <a:lnTo>
                    <a:pt x="822714" y="344407"/>
                  </a:lnTo>
                  <a:lnTo>
                    <a:pt x="786438" y="319895"/>
                  </a:lnTo>
                  <a:lnTo>
                    <a:pt x="747057" y="300120"/>
                  </a:lnTo>
                  <a:lnTo>
                    <a:pt x="704979" y="285490"/>
                  </a:lnTo>
                  <a:lnTo>
                    <a:pt x="660611" y="276413"/>
                  </a:lnTo>
                  <a:lnTo>
                    <a:pt x="614362" y="273297"/>
                  </a:lnTo>
                  <a:lnTo>
                    <a:pt x="1125150" y="273297"/>
                  </a:lnTo>
                  <a:lnTo>
                    <a:pt x="1166285" y="344167"/>
                  </a:lnTo>
                  <a:lnTo>
                    <a:pt x="1184795" y="385761"/>
                  </a:lnTo>
                  <a:lnTo>
                    <a:pt x="1200246" y="428912"/>
                  </a:lnTo>
                  <a:lnTo>
                    <a:pt x="1212500" y="473485"/>
                  </a:lnTo>
                  <a:lnTo>
                    <a:pt x="1221423" y="519341"/>
                  </a:lnTo>
                  <a:lnTo>
                    <a:pt x="1226876" y="566346"/>
                  </a:lnTo>
                  <a:lnTo>
                    <a:pt x="1228724" y="614362"/>
                  </a:lnTo>
                  <a:lnTo>
                    <a:pt x="1226944" y="660611"/>
                  </a:lnTo>
                  <a:lnTo>
                    <a:pt x="1221423" y="709383"/>
                  </a:lnTo>
                  <a:lnTo>
                    <a:pt x="1212500" y="755239"/>
                  </a:lnTo>
                  <a:lnTo>
                    <a:pt x="1200246" y="799812"/>
                  </a:lnTo>
                  <a:lnTo>
                    <a:pt x="1184795" y="842963"/>
                  </a:lnTo>
                  <a:lnTo>
                    <a:pt x="1166392" y="884317"/>
                  </a:lnTo>
                  <a:lnTo>
                    <a:pt x="1144853" y="924456"/>
                  </a:lnTo>
                  <a:lnTo>
                    <a:pt x="1125150" y="955427"/>
                  </a:lnTo>
                  <a:close/>
                </a:path>
              </a:pathLst>
            </a:custGeom>
            <a:solidFill>
              <a:srgbClr val="C4D9F2"/>
            </a:solidFill>
          </p:spPr>
          <p:txBody>
            <a:bodyPr wrap="square" lIns="0" tIns="0" rIns="0" bIns="0" rtlCol="0"/>
            <a:lstStyle/>
            <a:p>
              <a:endParaRPr/>
            </a:p>
          </p:txBody>
        </p:sp>
      </p:grpSp>
      <p:sp>
        <p:nvSpPr>
          <p:cNvPr id="16" name="object 16"/>
          <p:cNvSpPr txBox="1">
            <a:spLocks noGrp="1"/>
          </p:cNvSpPr>
          <p:nvPr>
            <p:ph type="title"/>
          </p:nvPr>
        </p:nvSpPr>
        <p:spPr>
          <a:xfrm>
            <a:off x="4775343" y="868294"/>
            <a:ext cx="6532245" cy="883285"/>
          </a:xfrm>
          <a:prstGeom prst="rect">
            <a:avLst/>
          </a:prstGeom>
        </p:spPr>
        <p:txBody>
          <a:bodyPr vert="horz" wrap="square" lIns="0" tIns="15875" rIns="0" bIns="0" rtlCol="0">
            <a:spAutoFit/>
          </a:bodyPr>
          <a:lstStyle/>
          <a:p>
            <a:pPr marL="12700">
              <a:lnSpc>
                <a:spcPct val="100000"/>
              </a:lnSpc>
              <a:spcBef>
                <a:spcPts val="125"/>
              </a:spcBef>
            </a:pPr>
            <a:r>
              <a:rPr sz="5600" b="0" spc="-509" dirty="0">
                <a:latin typeface="Arial Black"/>
                <a:cs typeface="Arial Black"/>
              </a:rPr>
              <a:t>Data</a:t>
            </a:r>
            <a:r>
              <a:rPr sz="5600" b="0" spc="-200" dirty="0">
                <a:latin typeface="Arial Black"/>
                <a:cs typeface="Arial Black"/>
              </a:rPr>
              <a:t> </a:t>
            </a:r>
            <a:r>
              <a:rPr sz="5600" b="0" spc="-480" dirty="0">
                <a:latin typeface="Arial Black"/>
                <a:cs typeface="Arial Black"/>
              </a:rPr>
              <a:t>Flow</a:t>
            </a:r>
            <a:r>
              <a:rPr sz="5600" b="0" spc="-195" dirty="0">
                <a:latin typeface="Arial Black"/>
                <a:cs typeface="Arial Black"/>
              </a:rPr>
              <a:t> </a:t>
            </a:r>
            <a:r>
              <a:rPr sz="5600" b="0" spc="-430" dirty="0">
                <a:latin typeface="Arial Black"/>
                <a:cs typeface="Arial Black"/>
              </a:rPr>
              <a:t>Diagram</a:t>
            </a:r>
            <a:endParaRPr sz="5600">
              <a:latin typeface="Arial Black"/>
              <a:cs typeface="Arial Black"/>
            </a:endParaRPr>
          </a:p>
        </p:txBody>
      </p:sp>
      <p:pic>
        <p:nvPicPr>
          <p:cNvPr id="1028" name="Picture 4" descr="https://lh7-rt.googleusercontent.com/docsz/AD_4nXeXYB_3eNSMxRZf1clwLx53ntr779hTJYU1MiWJ4G4wZmlpEdZxD6PQAr0fDIgkV8Nin1paG7z1MTLcXs5eIbnGtmUeSAIOTE4x9JeTn8y-3Ny4Kzq6CyEPNFTf28JyraEoPpYAhQ?key=frgruE3a8LT1NM54D0nWe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3314700"/>
            <a:ext cx="12039600" cy="6025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sp>
        <p:nvSpPr>
          <p:cNvPr id="3" name="object 3"/>
          <p:cNvSpPr txBox="1">
            <a:spLocks noGrp="1"/>
          </p:cNvSpPr>
          <p:nvPr>
            <p:ph type="title"/>
          </p:nvPr>
        </p:nvSpPr>
        <p:spPr>
          <a:prstGeom prst="rect">
            <a:avLst/>
          </a:prstGeom>
        </p:spPr>
        <p:txBody>
          <a:bodyPr vert="horz" wrap="square" lIns="0" tIns="79301" rIns="0" bIns="0" rtlCol="0">
            <a:spAutoFit/>
          </a:bodyPr>
          <a:lstStyle/>
          <a:p>
            <a:pPr marL="416559">
              <a:lnSpc>
                <a:spcPct val="100000"/>
              </a:lnSpc>
              <a:spcBef>
                <a:spcPts val="100"/>
              </a:spcBef>
            </a:pPr>
            <a:r>
              <a:rPr sz="6600" spc="-135" dirty="0">
                <a:solidFill>
                  <a:srgbClr val="000000"/>
                </a:solidFill>
              </a:rPr>
              <a:t>Screenshots</a:t>
            </a:r>
            <a:endParaRPr sz="6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08476" y="1029297"/>
            <a:ext cx="5664798" cy="5664199"/>
          </a:xfrm>
          <a:prstGeom prst="rect">
            <a:avLst/>
          </a:prstGeom>
        </p:spPr>
      </p:pic>
      <p:sp>
        <p:nvSpPr>
          <p:cNvPr id="3" name="object 3"/>
          <p:cNvSpPr/>
          <p:nvPr/>
        </p:nvSpPr>
        <p:spPr>
          <a:xfrm>
            <a:off x="2209800" y="3009900"/>
            <a:ext cx="1508125" cy="462915"/>
          </a:xfrm>
          <a:custGeom>
            <a:avLst/>
            <a:gdLst/>
            <a:ahLst/>
            <a:cxnLst/>
            <a:rect l="l" t="t" r="r" b="b"/>
            <a:pathLst>
              <a:path w="1508125" h="462914">
                <a:moveTo>
                  <a:pt x="40746" y="462543"/>
                </a:moveTo>
                <a:lnTo>
                  <a:pt x="32126" y="461752"/>
                </a:lnTo>
                <a:lnTo>
                  <a:pt x="32867" y="461752"/>
                </a:lnTo>
                <a:lnTo>
                  <a:pt x="25901" y="459779"/>
                </a:lnTo>
                <a:lnTo>
                  <a:pt x="18990" y="456316"/>
                </a:lnTo>
                <a:lnTo>
                  <a:pt x="12698" y="451457"/>
                </a:lnTo>
                <a:lnTo>
                  <a:pt x="3389" y="438332"/>
                </a:lnTo>
                <a:lnTo>
                  <a:pt x="0" y="423213"/>
                </a:lnTo>
                <a:lnTo>
                  <a:pt x="2579" y="407938"/>
                </a:lnTo>
                <a:lnTo>
                  <a:pt x="11175" y="394344"/>
                </a:lnTo>
                <a:lnTo>
                  <a:pt x="167279" y="231265"/>
                </a:lnTo>
                <a:lnTo>
                  <a:pt x="11174" y="68183"/>
                </a:lnTo>
                <a:lnTo>
                  <a:pt x="2578" y="54590"/>
                </a:lnTo>
                <a:lnTo>
                  <a:pt x="0" y="39317"/>
                </a:lnTo>
                <a:lnTo>
                  <a:pt x="3389" y="24199"/>
                </a:lnTo>
                <a:lnTo>
                  <a:pt x="12697" y="11075"/>
                </a:lnTo>
                <a:lnTo>
                  <a:pt x="26417" y="2558"/>
                </a:lnTo>
                <a:lnTo>
                  <a:pt x="41832" y="3"/>
                </a:lnTo>
                <a:lnTo>
                  <a:pt x="57088" y="3362"/>
                </a:lnTo>
                <a:lnTo>
                  <a:pt x="70331" y="12584"/>
                </a:lnTo>
                <a:lnTo>
                  <a:pt x="253048" y="203465"/>
                </a:lnTo>
                <a:lnTo>
                  <a:pt x="261440" y="216536"/>
                </a:lnTo>
                <a:lnTo>
                  <a:pt x="264237" y="231265"/>
                </a:lnTo>
                <a:lnTo>
                  <a:pt x="261440" y="245995"/>
                </a:lnTo>
                <a:lnTo>
                  <a:pt x="70332" y="449948"/>
                </a:lnTo>
                <a:lnTo>
                  <a:pt x="48795" y="461752"/>
                </a:lnTo>
                <a:lnTo>
                  <a:pt x="40746" y="462543"/>
                </a:lnTo>
                <a:close/>
              </a:path>
              <a:path w="1508125" h="462914">
                <a:moveTo>
                  <a:pt x="351642" y="462542"/>
                </a:moveTo>
                <a:lnTo>
                  <a:pt x="343024" y="461752"/>
                </a:lnTo>
                <a:lnTo>
                  <a:pt x="343764" y="461752"/>
                </a:lnTo>
                <a:lnTo>
                  <a:pt x="336798" y="459779"/>
                </a:lnTo>
                <a:lnTo>
                  <a:pt x="329886" y="456316"/>
                </a:lnTo>
                <a:lnTo>
                  <a:pt x="323594" y="451457"/>
                </a:lnTo>
                <a:lnTo>
                  <a:pt x="314285" y="438331"/>
                </a:lnTo>
                <a:lnTo>
                  <a:pt x="310896" y="423213"/>
                </a:lnTo>
                <a:lnTo>
                  <a:pt x="313475" y="407938"/>
                </a:lnTo>
                <a:lnTo>
                  <a:pt x="322071" y="394344"/>
                </a:lnTo>
                <a:lnTo>
                  <a:pt x="478178" y="231265"/>
                </a:lnTo>
                <a:lnTo>
                  <a:pt x="322071" y="68183"/>
                </a:lnTo>
                <a:lnTo>
                  <a:pt x="313475" y="54591"/>
                </a:lnTo>
                <a:lnTo>
                  <a:pt x="310896" y="39317"/>
                </a:lnTo>
                <a:lnTo>
                  <a:pt x="314285" y="24199"/>
                </a:lnTo>
                <a:lnTo>
                  <a:pt x="323594" y="11075"/>
                </a:lnTo>
                <a:lnTo>
                  <a:pt x="337314" y="2558"/>
                </a:lnTo>
                <a:lnTo>
                  <a:pt x="352729" y="3"/>
                </a:lnTo>
                <a:lnTo>
                  <a:pt x="367985" y="3362"/>
                </a:lnTo>
                <a:lnTo>
                  <a:pt x="381228" y="12584"/>
                </a:lnTo>
                <a:lnTo>
                  <a:pt x="563947" y="203466"/>
                </a:lnTo>
                <a:lnTo>
                  <a:pt x="572339" y="216536"/>
                </a:lnTo>
                <a:lnTo>
                  <a:pt x="575137" y="231265"/>
                </a:lnTo>
                <a:lnTo>
                  <a:pt x="572339" y="245995"/>
                </a:lnTo>
                <a:lnTo>
                  <a:pt x="381228" y="449948"/>
                </a:lnTo>
                <a:lnTo>
                  <a:pt x="359691" y="461752"/>
                </a:lnTo>
                <a:lnTo>
                  <a:pt x="351642" y="462542"/>
                </a:lnTo>
                <a:close/>
              </a:path>
              <a:path w="1508125" h="462914">
                <a:moveTo>
                  <a:pt x="662541" y="462543"/>
                </a:moveTo>
                <a:lnTo>
                  <a:pt x="653921" y="461752"/>
                </a:lnTo>
                <a:lnTo>
                  <a:pt x="654663" y="461752"/>
                </a:lnTo>
                <a:lnTo>
                  <a:pt x="647697" y="459779"/>
                </a:lnTo>
                <a:lnTo>
                  <a:pt x="640786" y="456316"/>
                </a:lnTo>
                <a:lnTo>
                  <a:pt x="634493" y="451457"/>
                </a:lnTo>
                <a:lnTo>
                  <a:pt x="625185" y="438332"/>
                </a:lnTo>
                <a:lnTo>
                  <a:pt x="621795" y="423213"/>
                </a:lnTo>
                <a:lnTo>
                  <a:pt x="624374" y="407939"/>
                </a:lnTo>
                <a:lnTo>
                  <a:pt x="632970" y="394344"/>
                </a:lnTo>
                <a:lnTo>
                  <a:pt x="789077" y="231265"/>
                </a:lnTo>
                <a:lnTo>
                  <a:pt x="632970" y="68183"/>
                </a:lnTo>
                <a:lnTo>
                  <a:pt x="624374" y="54591"/>
                </a:lnTo>
                <a:lnTo>
                  <a:pt x="621795" y="39317"/>
                </a:lnTo>
                <a:lnTo>
                  <a:pt x="625185" y="24199"/>
                </a:lnTo>
                <a:lnTo>
                  <a:pt x="634493" y="11075"/>
                </a:lnTo>
                <a:lnTo>
                  <a:pt x="648212" y="2558"/>
                </a:lnTo>
                <a:lnTo>
                  <a:pt x="663626" y="3"/>
                </a:lnTo>
                <a:lnTo>
                  <a:pt x="678882" y="3362"/>
                </a:lnTo>
                <a:lnTo>
                  <a:pt x="692127" y="12584"/>
                </a:lnTo>
                <a:lnTo>
                  <a:pt x="874848" y="203466"/>
                </a:lnTo>
                <a:lnTo>
                  <a:pt x="883238" y="216536"/>
                </a:lnTo>
                <a:lnTo>
                  <a:pt x="886034" y="231265"/>
                </a:lnTo>
                <a:lnTo>
                  <a:pt x="883238" y="245995"/>
                </a:lnTo>
                <a:lnTo>
                  <a:pt x="692127" y="449948"/>
                </a:lnTo>
                <a:lnTo>
                  <a:pt x="670591" y="461752"/>
                </a:lnTo>
                <a:lnTo>
                  <a:pt x="662541" y="462543"/>
                </a:lnTo>
                <a:close/>
              </a:path>
              <a:path w="1508125" h="462914">
                <a:moveTo>
                  <a:pt x="973445" y="462543"/>
                </a:moveTo>
                <a:lnTo>
                  <a:pt x="964822" y="461752"/>
                </a:lnTo>
                <a:lnTo>
                  <a:pt x="965564" y="461752"/>
                </a:lnTo>
                <a:lnTo>
                  <a:pt x="958597" y="459779"/>
                </a:lnTo>
                <a:lnTo>
                  <a:pt x="951685" y="456316"/>
                </a:lnTo>
                <a:lnTo>
                  <a:pt x="945392" y="451457"/>
                </a:lnTo>
                <a:lnTo>
                  <a:pt x="936085" y="438332"/>
                </a:lnTo>
                <a:lnTo>
                  <a:pt x="932696" y="423213"/>
                </a:lnTo>
                <a:lnTo>
                  <a:pt x="935274" y="407939"/>
                </a:lnTo>
                <a:lnTo>
                  <a:pt x="943869" y="394344"/>
                </a:lnTo>
                <a:lnTo>
                  <a:pt x="1099975" y="231265"/>
                </a:lnTo>
                <a:lnTo>
                  <a:pt x="943869" y="68183"/>
                </a:lnTo>
                <a:lnTo>
                  <a:pt x="935274" y="54591"/>
                </a:lnTo>
                <a:lnTo>
                  <a:pt x="932696" y="39317"/>
                </a:lnTo>
                <a:lnTo>
                  <a:pt x="936084" y="24199"/>
                </a:lnTo>
                <a:lnTo>
                  <a:pt x="945392" y="11075"/>
                </a:lnTo>
                <a:lnTo>
                  <a:pt x="959113" y="2558"/>
                </a:lnTo>
                <a:lnTo>
                  <a:pt x="974529" y="3"/>
                </a:lnTo>
                <a:lnTo>
                  <a:pt x="989785" y="3362"/>
                </a:lnTo>
                <a:lnTo>
                  <a:pt x="1003031" y="12584"/>
                </a:lnTo>
                <a:lnTo>
                  <a:pt x="1185747" y="203466"/>
                </a:lnTo>
                <a:lnTo>
                  <a:pt x="1194137" y="216536"/>
                </a:lnTo>
                <a:lnTo>
                  <a:pt x="1196933" y="231265"/>
                </a:lnTo>
                <a:lnTo>
                  <a:pt x="1194137" y="245995"/>
                </a:lnTo>
                <a:lnTo>
                  <a:pt x="1003031" y="449948"/>
                </a:lnTo>
                <a:lnTo>
                  <a:pt x="981494" y="461752"/>
                </a:lnTo>
                <a:lnTo>
                  <a:pt x="973445" y="462543"/>
                </a:lnTo>
                <a:close/>
              </a:path>
              <a:path w="1508125" h="462914">
                <a:moveTo>
                  <a:pt x="1284339" y="462543"/>
                </a:moveTo>
                <a:lnTo>
                  <a:pt x="1275717" y="461752"/>
                </a:lnTo>
                <a:lnTo>
                  <a:pt x="1276459" y="461752"/>
                </a:lnTo>
                <a:lnTo>
                  <a:pt x="1269492" y="459779"/>
                </a:lnTo>
                <a:lnTo>
                  <a:pt x="1262580" y="456316"/>
                </a:lnTo>
                <a:lnTo>
                  <a:pt x="1256286" y="451457"/>
                </a:lnTo>
                <a:lnTo>
                  <a:pt x="1246979" y="438332"/>
                </a:lnTo>
                <a:lnTo>
                  <a:pt x="1243590" y="423213"/>
                </a:lnTo>
                <a:lnTo>
                  <a:pt x="1246169" y="407939"/>
                </a:lnTo>
                <a:lnTo>
                  <a:pt x="1254764" y="394344"/>
                </a:lnTo>
                <a:lnTo>
                  <a:pt x="1410875" y="231265"/>
                </a:lnTo>
                <a:lnTo>
                  <a:pt x="1254763" y="68183"/>
                </a:lnTo>
                <a:lnTo>
                  <a:pt x="1246169" y="54591"/>
                </a:lnTo>
                <a:lnTo>
                  <a:pt x="1243590" y="39317"/>
                </a:lnTo>
                <a:lnTo>
                  <a:pt x="1246979" y="24199"/>
                </a:lnTo>
                <a:lnTo>
                  <a:pt x="1256286" y="11075"/>
                </a:lnTo>
                <a:lnTo>
                  <a:pt x="1270005" y="2557"/>
                </a:lnTo>
                <a:lnTo>
                  <a:pt x="1285419" y="0"/>
                </a:lnTo>
                <a:lnTo>
                  <a:pt x="1300676" y="3357"/>
                </a:lnTo>
                <a:lnTo>
                  <a:pt x="1313925" y="12584"/>
                </a:lnTo>
                <a:lnTo>
                  <a:pt x="1496646" y="203466"/>
                </a:lnTo>
                <a:lnTo>
                  <a:pt x="1505036" y="216536"/>
                </a:lnTo>
                <a:lnTo>
                  <a:pt x="1507832" y="231265"/>
                </a:lnTo>
                <a:lnTo>
                  <a:pt x="1505036" y="245995"/>
                </a:lnTo>
                <a:lnTo>
                  <a:pt x="1313925" y="449948"/>
                </a:lnTo>
                <a:lnTo>
                  <a:pt x="1292388" y="461752"/>
                </a:lnTo>
                <a:lnTo>
                  <a:pt x="1284339" y="462543"/>
                </a:lnTo>
                <a:close/>
              </a:path>
            </a:pathLst>
          </a:custGeom>
          <a:solidFill>
            <a:srgbClr val="5087CC"/>
          </a:solidFill>
        </p:spPr>
        <p:txBody>
          <a:bodyPr wrap="square" lIns="0" tIns="0" rIns="0" bIns="0" rtlCol="0"/>
          <a:lstStyle/>
          <a:p>
            <a:endParaRPr/>
          </a:p>
        </p:txBody>
      </p:sp>
      <p:sp>
        <p:nvSpPr>
          <p:cNvPr id="4" name="object 4"/>
          <p:cNvSpPr/>
          <p:nvPr/>
        </p:nvSpPr>
        <p:spPr>
          <a:xfrm>
            <a:off x="13189501" y="8792786"/>
            <a:ext cx="1508125" cy="462915"/>
          </a:xfrm>
          <a:custGeom>
            <a:avLst/>
            <a:gdLst/>
            <a:ahLst/>
            <a:cxnLst/>
            <a:rect l="l" t="t" r="r" b="b"/>
            <a:pathLst>
              <a:path w="1508125" h="462915">
                <a:moveTo>
                  <a:pt x="40746" y="462543"/>
                </a:moveTo>
                <a:lnTo>
                  <a:pt x="32126" y="461752"/>
                </a:lnTo>
                <a:lnTo>
                  <a:pt x="32867" y="461752"/>
                </a:lnTo>
                <a:lnTo>
                  <a:pt x="25901" y="459779"/>
                </a:lnTo>
                <a:lnTo>
                  <a:pt x="18990" y="456316"/>
                </a:lnTo>
                <a:lnTo>
                  <a:pt x="12698" y="451457"/>
                </a:lnTo>
                <a:lnTo>
                  <a:pt x="3389" y="438332"/>
                </a:lnTo>
                <a:lnTo>
                  <a:pt x="0" y="423213"/>
                </a:lnTo>
                <a:lnTo>
                  <a:pt x="2579" y="407938"/>
                </a:lnTo>
                <a:lnTo>
                  <a:pt x="11175" y="394344"/>
                </a:lnTo>
                <a:lnTo>
                  <a:pt x="167279" y="231265"/>
                </a:lnTo>
                <a:lnTo>
                  <a:pt x="11174" y="68183"/>
                </a:lnTo>
                <a:lnTo>
                  <a:pt x="2578" y="54590"/>
                </a:lnTo>
                <a:lnTo>
                  <a:pt x="0" y="39317"/>
                </a:lnTo>
                <a:lnTo>
                  <a:pt x="3389" y="24199"/>
                </a:lnTo>
                <a:lnTo>
                  <a:pt x="12697" y="11075"/>
                </a:lnTo>
                <a:lnTo>
                  <a:pt x="26417" y="2558"/>
                </a:lnTo>
                <a:lnTo>
                  <a:pt x="41832" y="3"/>
                </a:lnTo>
                <a:lnTo>
                  <a:pt x="57088" y="3362"/>
                </a:lnTo>
                <a:lnTo>
                  <a:pt x="70331" y="12584"/>
                </a:lnTo>
                <a:lnTo>
                  <a:pt x="253048" y="203465"/>
                </a:lnTo>
                <a:lnTo>
                  <a:pt x="261440" y="216536"/>
                </a:lnTo>
                <a:lnTo>
                  <a:pt x="264237" y="231265"/>
                </a:lnTo>
                <a:lnTo>
                  <a:pt x="261440" y="245995"/>
                </a:lnTo>
                <a:lnTo>
                  <a:pt x="70332" y="449948"/>
                </a:lnTo>
                <a:lnTo>
                  <a:pt x="48795" y="461752"/>
                </a:lnTo>
                <a:lnTo>
                  <a:pt x="40746" y="462543"/>
                </a:lnTo>
                <a:close/>
              </a:path>
              <a:path w="1508125" h="462915">
                <a:moveTo>
                  <a:pt x="351642" y="462542"/>
                </a:moveTo>
                <a:lnTo>
                  <a:pt x="343024" y="461752"/>
                </a:lnTo>
                <a:lnTo>
                  <a:pt x="343764" y="461752"/>
                </a:lnTo>
                <a:lnTo>
                  <a:pt x="336798" y="459779"/>
                </a:lnTo>
                <a:lnTo>
                  <a:pt x="329886" y="456316"/>
                </a:lnTo>
                <a:lnTo>
                  <a:pt x="323594" y="451457"/>
                </a:lnTo>
                <a:lnTo>
                  <a:pt x="314285" y="438331"/>
                </a:lnTo>
                <a:lnTo>
                  <a:pt x="310896" y="423213"/>
                </a:lnTo>
                <a:lnTo>
                  <a:pt x="313475" y="407938"/>
                </a:lnTo>
                <a:lnTo>
                  <a:pt x="322071" y="394344"/>
                </a:lnTo>
                <a:lnTo>
                  <a:pt x="478178" y="231265"/>
                </a:lnTo>
                <a:lnTo>
                  <a:pt x="322071" y="68183"/>
                </a:lnTo>
                <a:lnTo>
                  <a:pt x="313475" y="54591"/>
                </a:lnTo>
                <a:lnTo>
                  <a:pt x="310896" y="39317"/>
                </a:lnTo>
                <a:lnTo>
                  <a:pt x="314285" y="24199"/>
                </a:lnTo>
                <a:lnTo>
                  <a:pt x="323594" y="11075"/>
                </a:lnTo>
                <a:lnTo>
                  <a:pt x="337314" y="2558"/>
                </a:lnTo>
                <a:lnTo>
                  <a:pt x="352729" y="3"/>
                </a:lnTo>
                <a:lnTo>
                  <a:pt x="367985" y="3362"/>
                </a:lnTo>
                <a:lnTo>
                  <a:pt x="381228" y="12584"/>
                </a:lnTo>
                <a:lnTo>
                  <a:pt x="563947" y="203466"/>
                </a:lnTo>
                <a:lnTo>
                  <a:pt x="572339" y="216536"/>
                </a:lnTo>
                <a:lnTo>
                  <a:pt x="575137" y="231265"/>
                </a:lnTo>
                <a:lnTo>
                  <a:pt x="572339" y="245995"/>
                </a:lnTo>
                <a:lnTo>
                  <a:pt x="381228" y="449948"/>
                </a:lnTo>
                <a:lnTo>
                  <a:pt x="359691" y="461752"/>
                </a:lnTo>
                <a:lnTo>
                  <a:pt x="351642" y="462542"/>
                </a:lnTo>
                <a:close/>
              </a:path>
              <a:path w="1508125" h="462915">
                <a:moveTo>
                  <a:pt x="662541" y="462543"/>
                </a:moveTo>
                <a:lnTo>
                  <a:pt x="653921" y="461752"/>
                </a:lnTo>
                <a:lnTo>
                  <a:pt x="654663" y="461752"/>
                </a:lnTo>
                <a:lnTo>
                  <a:pt x="647697" y="459779"/>
                </a:lnTo>
                <a:lnTo>
                  <a:pt x="640786" y="456316"/>
                </a:lnTo>
                <a:lnTo>
                  <a:pt x="634493" y="451457"/>
                </a:lnTo>
                <a:lnTo>
                  <a:pt x="625185" y="438332"/>
                </a:lnTo>
                <a:lnTo>
                  <a:pt x="621795" y="423213"/>
                </a:lnTo>
                <a:lnTo>
                  <a:pt x="624374" y="407939"/>
                </a:lnTo>
                <a:lnTo>
                  <a:pt x="632970" y="394344"/>
                </a:lnTo>
                <a:lnTo>
                  <a:pt x="789077" y="231265"/>
                </a:lnTo>
                <a:lnTo>
                  <a:pt x="632970" y="68183"/>
                </a:lnTo>
                <a:lnTo>
                  <a:pt x="624374" y="54591"/>
                </a:lnTo>
                <a:lnTo>
                  <a:pt x="621795" y="39317"/>
                </a:lnTo>
                <a:lnTo>
                  <a:pt x="625185" y="24199"/>
                </a:lnTo>
                <a:lnTo>
                  <a:pt x="634493" y="11075"/>
                </a:lnTo>
                <a:lnTo>
                  <a:pt x="648212" y="2558"/>
                </a:lnTo>
                <a:lnTo>
                  <a:pt x="663626" y="3"/>
                </a:lnTo>
                <a:lnTo>
                  <a:pt x="678882" y="3362"/>
                </a:lnTo>
                <a:lnTo>
                  <a:pt x="692127" y="12584"/>
                </a:lnTo>
                <a:lnTo>
                  <a:pt x="874848" y="203466"/>
                </a:lnTo>
                <a:lnTo>
                  <a:pt x="883238" y="216536"/>
                </a:lnTo>
                <a:lnTo>
                  <a:pt x="886034" y="231265"/>
                </a:lnTo>
                <a:lnTo>
                  <a:pt x="883238" y="245995"/>
                </a:lnTo>
                <a:lnTo>
                  <a:pt x="692127" y="449948"/>
                </a:lnTo>
                <a:lnTo>
                  <a:pt x="670591" y="461752"/>
                </a:lnTo>
                <a:lnTo>
                  <a:pt x="662541" y="462543"/>
                </a:lnTo>
                <a:close/>
              </a:path>
              <a:path w="1508125" h="462915">
                <a:moveTo>
                  <a:pt x="973445" y="462543"/>
                </a:moveTo>
                <a:lnTo>
                  <a:pt x="964822" y="461752"/>
                </a:lnTo>
                <a:lnTo>
                  <a:pt x="965564" y="461752"/>
                </a:lnTo>
                <a:lnTo>
                  <a:pt x="958597" y="459779"/>
                </a:lnTo>
                <a:lnTo>
                  <a:pt x="951685" y="456316"/>
                </a:lnTo>
                <a:lnTo>
                  <a:pt x="945392" y="451457"/>
                </a:lnTo>
                <a:lnTo>
                  <a:pt x="936085" y="438332"/>
                </a:lnTo>
                <a:lnTo>
                  <a:pt x="932696" y="423213"/>
                </a:lnTo>
                <a:lnTo>
                  <a:pt x="935274" y="407939"/>
                </a:lnTo>
                <a:lnTo>
                  <a:pt x="943869" y="394344"/>
                </a:lnTo>
                <a:lnTo>
                  <a:pt x="1099975" y="231265"/>
                </a:lnTo>
                <a:lnTo>
                  <a:pt x="943869" y="68183"/>
                </a:lnTo>
                <a:lnTo>
                  <a:pt x="935274" y="54591"/>
                </a:lnTo>
                <a:lnTo>
                  <a:pt x="932696" y="39317"/>
                </a:lnTo>
                <a:lnTo>
                  <a:pt x="936084" y="24199"/>
                </a:lnTo>
                <a:lnTo>
                  <a:pt x="945392" y="11075"/>
                </a:lnTo>
                <a:lnTo>
                  <a:pt x="959113" y="2558"/>
                </a:lnTo>
                <a:lnTo>
                  <a:pt x="974529" y="3"/>
                </a:lnTo>
                <a:lnTo>
                  <a:pt x="989785" y="3362"/>
                </a:lnTo>
                <a:lnTo>
                  <a:pt x="1003031" y="12584"/>
                </a:lnTo>
                <a:lnTo>
                  <a:pt x="1185747" y="203466"/>
                </a:lnTo>
                <a:lnTo>
                  <a:pt x="1194137" y="216536"/>
                </a:lnTo>
                <a:lnTo>
                  <a:pt x="1196933" y="231265"/>
                </a:lnTo>
                <a:lnTo>
                  <a:pt x="1194137" y="245995"/>
                </a:lnTo>
                <a:lnTo>
                  <a:pt x="1003031" y="449948"/>
                </a:lnTo>
                <a:lnTo>
                  <a:pt x="981494" y="461752"/>
                </a:lnTo>
                <a:lnTo>
                  <a:pt x="973445" y="462543"/>
                </a:lnTo>
                <a:close/>
              </a:path>
              <a:path w="1508125" h="462915">
                <a:moveTo>
                  <a:pt x="1284339" y="462543"/>
                </a:moveTo>
                <a:lnTo>
                  <a:pt x="1275717" y="461752"/>
                </a:lnTo>
                <a:lnTo>
                  <a:pt x="1276459" y="461752"/>
                </a:lnTo>
                <a:lnTo>
                  <a:pt x="1269492" y="459779"/>
                </a:lnTo>
                <a:lnTo>
                  <a:pt x="1262580" y="456316"/>
                </a:lnTo>
                <a:lnTo>
                  <a:pt x="1256286" y="451457"/>
                </a:lnTo>
                <a:lnTo>
                  <a:pt x="1246979" y="438332"/>
                </a:lnTo>
                <a:lnTo>
                  <a:pt x="1243590" y="423213"/>
                </a:lnTo>
                <a:lnTo>
                  <a:pt x="1246169" y="407939"/>
                </a:lnTo>
                <a:lnTo>
                  <a:pt x="1254764" y="394344"/>
                </a:lnTo>
                <a:lnTo>
                  <a:pt x="1410875" y="231265"/>
                </a:lnTo>
                <a:lnTo>
                  <a:pt x="1254763" y="68183"/>
                </a:lnTo>
                <a:lnTo>
                  <a:pt x="1246169" y="54591"/>
                </a:lnTo>
                <a:lnTo>
                  <a:pt x="1243590" y="39317"/>
                </a:lnTo>
                <a:lnTo>
                  <a:pt x="1246979" y="24199"/>
                </a:lnTo>
                <a:lnTo>
                  <a:pt x="1256286" y="11075"/>
                </a:lnTo>
                <a:lnTo>
                  <a:pt x="1270005" y="2557"/>
                </a:lnTo>
                <a:lnTo>
                  <a:pt x="1285419" y="0"/>
                </a:lnTo>
                <a:lnTo>
                  <a:pt x="1300676" y="3357"/>
                </a:lnTo>
                <a:lnTo>
                  <a:pt x="1313925" y="12584"/>
                </a:lnTo>
                <a:lnTo>
                  <a:pt x="1496646" y="203466"/>
                </a:lnTo>
                <a:lnTo>
                  <a:pt x="1505036" y="216536"/>
                </a:lnTo>
                <a:lnTo>
                  <a:pt x="1507832" y="231265"/>
                </a:lnTo>
                <a:lnTo>
                  <a:pt x="1505036" y="245995"/>
                </a:lnTo>
                <a:lnTo>
                  <a:pt x="1313925" y="449948"/>
                </a:lnTo>
                <a:lnTo>
                  <a:pt x="1292388" y="461752"/>
                </a:lnTo>
                <a:lnTo>
                  <a:pt x="1284339" y="462543"/>
                </a:lnTo>
                <a:close/>
              </a:path>
            </a:pathLst>
          </a:custGeom>
          <a:solidFill>
            <a:srgbClr val="5087CC"/>
          </a:solidFill>
        </p:spPr>
        <p:txBody>
          <a:bodyPr wrap="square" lIns="0" tIns="0" rIns="0" bIns="0" rtlCol="0"/>
          <a:lstStyle/>
          <a:p>
            <a:endParaRPr/>
          </a:p>
        </p:txBody>
      </p:sp>
      <p:sp>
        <p:nvSpPr>
          <p:cNvPr id="5" name="object 5"/>
          <p:cNvSpPr txBox="1"/>
          <p:nvPr/>
        </p:nvSpPr>
        <p:spPr>
          <a:xfrm>
            <a:off x="1828800" y="3994039"/>
            <a:ext cx="8448040" cy="4321696"/>
          </a:xfrm>
          <a:prstGeom prst="rect">
            <a:avLst/>
          </a:prstGeom>
        </p:spPr>
        <p:txBody>
          <a:bodyPr vert="horz" wrap="square" lIns="0" tIns="12700" rIns="0" bIns="0" rtlCol="0">
            <a:spAutoFit/>
          </a:bodyPr>
          <a:lstStyle/>
          <a:p>
            <a:pPr algn="just">
              <a:lnSpc>
                <a:spcPts val="2793"/>
              </a:lnSpc>
            </a:pPr>
            <a:r>
              <a:rPr lang="en-US" sz="2400" dirty="0" smtClean="0">
                <a:solidFill>
                  <a:schemeClr val="tx1"/>
                </a:solidFill>
              </a:rPr>
              <a:t>This project demonstrates how Python-based data science tools can be used effectively for analyzing and visualizing product revenue trends in e-commerce. By combining data processing with Pandas and </a:t>
            </a:r>
            <a:r>
              <a:rPr lang="en-US" sz="2400" dirty="0" err="1" smtClean="0">
                <a:solidFill>
                  <a:schemeClr val="tx1"/>
                </a:solidFill>
              </a:rPr>
              <a:t>NumPy</a:t>
            </a:r>
            <a:r>
              <a:rPr lang="en-US" sz="2400" dirty="0" smtClean="0">
                <a:solidFill>
                  <a:schemeClr val="tx1"/>
                </a:solidFill>
              </a:rPr>
              <a:t>, visual storytelling through </a:t>
            </a:r>
            <a:r>
              <a:rPr lang="en-US" sz="2400" dirty="0" err="1" smtClean="0">
                <a:solidFill>
                  <a:schemeClr val="tx1"/>
                </a:solidFill>
              </a:rPr>
              <a:t>Matplotlib</a:t>
            </a:r>
            <a:r>
              <a:rPr lang="en-US" sz="2400" dirty="0" smtClean="0">
                <a:solidFill>
                  <a:schemeClr val="tx1"/>
                </a:solidFill>
              </a:rPr>
              <a:t> and </a:t>
            </a:r>
            <a:r>
              <a:rPr lang="en-US" sz="2400" dirty="0" err="1" smtClean="0">
                <a:solidFill>
                  <a:schemeClr val="tx1"/>
                </a:solidFill>
              </a:rPr>
              <a:t>Seaborn</a:t>
            </a:r>
            <a:r>
              <a:rPr lang="en-US" sz="2400" dirty="0" smtClean="0">
                <a:solidFill>
                  <a:schemeClr val="tx1"/>
                </a:solidFill>
              </a:rPr>
              <a:t>, and interactive dashboard creation using </a:t>
            </a:r>
            <a:r>
              <a:rPr lang="en-US" sz="2400" dirty="0" err="1" smtClean="0">
                <a:solidFill>
                  <a:schemeClr val="tx1"/>
                </a:solidFill>
              </a:rPr>
              <a:t>Streamlit</a:t>
            </a:r>
            <a:r>
              <a:rPr lang="en-US" sz="2400" dirty="0" smtClean="0">
                <a:solidFill>
                  <a:schemeClr val="tx1"/>
                </a:solidFill>
              </a:rPr>
              <a:t>, the project offers actionable insights into sales performance. The modular and scalable design ensures the application can be enhanced further with real-time data feeds, forecasting models, or customer-level analytics. Overall, this solution lays a strong foundation for data-driven decision-making in the retail and e-commerce domain.</a:t>
            </a:r>
          </a:p>
          <a:p>
            <a:pPr algn="just">
              <a:lnSpc>
                <a:spcPts val="2793"/>
              </a:lnSpc>
            </a:pPr>
            <a:r>
              <a:rPr lang="en-US" sz="2400" spc="-58" dirty="0" smtClean="0">
                <a:solidFill>
                  <a:schemeClr val="tx1"/>
                </a:solidFill>
                <a:latin typeface="Poppins"/>
                <a:ea typeface="Poppins"/>
                <a:cs typeface="Poppins"/>
                <a:sym typeface="Poppins"/>
              </a:rPr>
              <a:t>.</a:t>
            </a:r>
            <a:endParaRPr lang="en-US" sz="2400" spc="-58" dirty="0">
              <a:solidFill>
                <a:schemeClr val="tx1"/>
              </a:solidFill>
              <a:latin typeface="Poppins"/>
              <a:ea typeface="Poppins"/>
              <a:cs typeface="Poppins"/>
              <a:sym typeface="Poppins"/>
            </a:endParaRPr>
          </a:p>
        </p:txBody>
      </p:sp>
      <p:sp>
        <p:nvSpPr>
          <p:cNvPr id="6" name="object 6"/>
          <p:cNvSpPr txBox="1"/>
          <p:nvPr/>
        </p:nvSpPr>
        <p:spPr>
          <a:xfrm>
            <a:off x="2035625" y="1790700"/>
            <a:ext cx="4716780" cy="1107440"/>
          </a:xfrm>
          <a:prstGeom prst="rect">
            <a:avLst/>
          </a:prstGeom>
        </p:spPr>
        <p:txBody>
          <a:bodyPr vert="horz" wrap="square" lIns="0" tIns="12065" rIns="0" bIns="0" rtlCol="0">
            <a:spAutoFit/>
          </a:bodyPr>
          <a:lstStyle/>
          <a:p>
            <a:pPr marL="12700">
              <a:lnSpc>
                <a:spcPct val="100000"/>
              </a:lnSpc>
              <a:spcBef>
                <a:spcPts val="95"/>
              </a:spcBef>
            </a:pPr>
            <a:r>
              <a:rPr sz="7100" b="1" spc="-175" dirty="0">
                <a:solidFill>
                  <a:srgbClr val="0D2E5E"/>
                </a:solidFill>
                <a:latin typeface="Arial"/>
                <a:cs typeface="Arial"/>
              </a:rPr>
              <a:t>Conclusion</a:t>
            </a:r>
            <a:endParaRPr sz="71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08476" y="1029297"/>
            <a:ext cx="5664798" cy="5664199"/>
          </a:xfrm>
          <a:prstGeom prst="rect">
            <a:avLst/>
          </a:prstGeom>
        </p:spPr>
      </p:pic>
      <p:sp>
        <p:nvSpPr>
          <p:cNvPr id="3" name="object 3"/>
          <p:cNvSpPr/>
          <p:nvPr/>
        </p:nvSpPr>
        <p:spPr>
          <a:xfrm>
            <a:off x="2154333" y="2781300"/>
            <a:ext cx="1508125" cy="462915"/>
          </a:xfrm>
          <a:custGeom>
            <a:avLst/>
            <a:gdLst/>
            <a:ahLst/>
            <a:cxnLst/>
            <a:rect l="l" t="t" r="r" b="b"/>
            <a:pathLst>
              <a:path w="1508125" h="462914">
                <a:moveTo>
                  <a:pt x="40746" y="462543"/>
                </a:moveTo>
                <a:lnTo>
                  <a:pt x="32126" y="461752"/>
                </a:lnTo>
                <a:lnTo>
                  <a:pt x="32867" y="461752"/>
                </a:lnTo>
                <a:lnTo>
                  <a:pt x="25901" y="459779"/>
                </a:lnTo>
                <a:lnTo>
                  <a:pt x="18990" y="456316"/>
                </a:lnTo>
                <a:lnTo>
                  <a:pt x="12698" y="451457"/>
                </a:lnTo>
                <a:lnTo>
                  <a:pt x="3389" y="438332"/>
                </a:lnTo>
                <a:lnTo>
                  <a:pt x="0" y="423213"/>
                </a:lnTo>
                <a:lnTo>
                  <a:pt x="2579" y="407938"/>
                </a:lnTo>
                <a:lnTo>
                  <a:pt x="11175" y="394344"/>
                </a:lnTo>
                <a:lnTo>
                  <a:pt x="167279" y="231265"/>
                </a:lnTo>
                <a:lnTo>
                  <a:pt x="11174" y="68183"/>
                </a:lnTo>
                <a:lnTo>
                  <a:pt x="2578" y="54590"/>
                </a:lnTo>
                <a:lnTo>
                  <a:pt x="0" y="39317"/>
                </a:lnTo>
                <a:lnTo>
                  <a:pt x="3389" y="24199"/>
                </a:lnTo>
                <a:lnTo>
                  <a:pt x="12697" y="11075"/>
                </a:lnTo>
                <a:lnTo>
                  <a:pt x="26417" y="2558"/>
                </a:lnTo>
                <a:lnTo>
                  <a:pt x="41832" y="3"/>
                </a:lnTo>
                <a:lnTo>
                  <a:pt x="57088" y="3362"/>
                </a:lnTo>
                <a:lnTo>
                  <a:pt x="70331" y="12584"/>
                </a:lnTo>
                <a:lnTo>
                  <a:pt x="253048" y="203465"/>
                </a:lnTo>
                <a:lnTo>
                  <a:pt x="261440" y="216536"/>
                </a:lnTo>
                <a:lnTo>
                  <a:pt x="264237" y="231265"/>
                </a:lnTo>
                <a:lnTo>
                  <a:pt x="261440" y="245995"/>
                </a:lnTo>
                <a:lnTo>
                  <a:pt x="70332" y="449948"/>
                </a:lnTo>
                <a:lnTo>
                  <a:pt x="48795" y="461752"/>
                </a:lnTo>
                <a:lnTo>
                  <a:pt x="40746" y="462543"/>
                </a:lnTo>
                <a:close/>
              </a:path>
              <a:path w="1508125" h="462914">
                <a:moveTo>
                  <a:pt x="351642" y="462542"/>
                </a:moveTo>
                <a:lnTo>
                  <a:pt x="343024" y="461752"/>
                </a:lnTo>
                <a:lnTo>
                  <a:pt x="343764" y="461752"/>
                </a:lnTo>
                <a:lnTo>
                  <a:pt x="336798" y="459779"/>
                </a:lnTo>
                <a:lnTo>
                  <a:pt x="329886" y="456316"/>
                </a:lnTo>
                <a:lnTo>
                  <a:pt x="323594" y="451457"/>
                </a:lnTo>
                <a:lnTo>
                  <a:pt x="314285" y="438331"/>
                </a:lnTo>
                <a:lnTo>
                  <a:pt x="310896" y="423213"/>
                </a:lnTo>
                <a:lnTo>
                  <a:pt x="313475" y="407938"/>
                </a:lnTo>
                <a:lnTo>
                  <a:pt x="322071" y="394344"/>
                </a:lnTo>
                <a:lnTo>
                  <a:pt x="478178" y="231265"/>
                </a:lnTo>
                <a:lnTo>
                  <a:pt x="322071" y="68183"/>
                </a:lnTo>
                <a:lnTo>
                  <a:pt x="313475" y="54591"/>
                </a:lnTo>
                <a:lnTo>
                  <a:pt x="310896" y="39317"/>
                </a:lnTo>
                <a:lnTo>
                  <a:pt x="314285" y="24199"/>
                </a:lnTo>
                <a:lnTo>
                  <a:pt x="323594" y="11075"/>
                </a:lnTo>
                <a:lnTo>
                  <a:pt x="337314" y="2558"/>
                </a:lnTo>
                <a:lnTo>
                  <a:pt x="352729" y="3"/>
                </a:lnTo>
                <a:lnTo>
                  <a:pt x="367985" y="3362"/>
                </a:lnTo>
                <a:lnTo>
                  <a:pt x="381228" y="12584"/>
                </a:lnTo>
                <a:lnTo>
                  <a:pt x="563947" y="203466"/>
                </a:lnTo>
                <a:lnTo>
                  <a:pt x="572339" y="216536"/>
                </a:lnTo>
                <a:lnTo>
                  <a:pt x="575137" y="231265"/>
                </a:lnTo>
                <a:lnTo>
                  <a:pt x="572339" y="245995"/>
                </a:lnTo>
                <a:lnTo>
                  <a:pt x="381228" y="449948"/>
                </a:lnTo>
                <a:lnTo>
                  <a:pt x="359691" y="461752"/>
                </a:lnTo>
                <a:lnTo>
                  <a:pt x="351642" y="462542"/>
                </a:lnTo>
                <a:close/>
              </a:path>
              <a:path w="1508125" h="462914">
                <a:moveTo>
                  <a:pt x="662541" y="462543"/>
                </a:moveTo>
                <a:lnTo>
                  <a:pt x="653921" y="461752"/>
                </a:lnTo>
                <a:lnTo>
                  <a:pt x="654663" y="461752"/>
                </a:lnTo>
                <a:lnTo>
                  <a:pt x="647697" y="459779"/>
                </a:lnTo>
                <a:lnTo>
                  <a:pt x="640786" y="456316"/>
                </a:lnTo>
                <a:lnTo>
                  <a:pt x="634493" y="451457"/>
                </a:lnTo>
                <a:lnTo>
                  <a:pt x="625185" y="438332"/>
                </a:lnTo>
                <a:lnTo>
                  <a:pt x="621795" y="423213"/>
                </a:lnTo>
                <a:lnTo>
                  <a:pt x="624374" y="407939"/>
                </a:lnTo>
                <a:lnTo>
                  <a:pt x="632970" y="394344"/>
                </a:lnTo>
                <a:lnTo>
                  <a:pt x="789077" y="231265"/>
                </a:lnTo>
                <a:lnTo>
                  <a:pt x="632970" y="68183"/>
                </a:lnTo>
                <a:lnTo>
                  <a:pt x="624374" y="54591"/>
                </a:lnTo>
                <a:lnTo>
                  <a:pt x="621795" y="39317"/>
                </a:lnTo>
                <a:lnTo>
                  <a:pt x="625185" y="24199"/>
                </a:lnTo>
                <a:lnTo>
                  <a:pt x="634493" y="11075"/>
                </a:lnTo>
                <a:lnTo>
                  <a:pt x="648212" y="2558"/>
                </a:lnTo>
                <a:lnTo>
                  <a:pt x="663626" y="3"/>
                </a:lnTo>
                <a:lnTo>
                  <a:pt x="678882" y="3362"/>
                </a:lnTo>
                <a:lnTo>
                  <a:pt x="692127" y="12584"/>
                </a:lnTo>
                <a:lnTo>
                  <a:pt x="874848" y="203466"/>
                </a:lnTo>
                <a:lnTo>
                  <a:pt x="883238" y="216536"/>
                </a:lnTo>
                <a:lnTo>
                  <a:pt x="886034" y="231265"/>
                </a:lnTo>
                <a:lnTo>
                  <a:pt x="883238" y="245995"/>
                </a:lnTo>
                <a:lnTo>
                  <a:pt x="692127" y="449948"/>
                </a:lnTo>
                <a:lnTo>
                  <a:pt x="670591" y="461752"/>
                </a:lnTo>
                <a:lnTo>
                  <a:pt x="662541" y="462543"/>
                </a:lnTo>
                <a:close/>
              </a:path>
              <a:path w="1508125" h="462914">
                <a:moveTo>
                  <a:pt x="973445" y="462543"/>
                </a:moveTo>
                <a:lnTo>
                  <a:pt x="964822" y="461752"/>
                </a:lnTo>
                <a:lnTo>
                  <a:pt x="965564" y="461752"/>
                </a:lnTo>
                <a:lnTo>
                  <a:pt x="958597" y="459779"/>
                </a:lnTo>
                <a:lnTo>
                  <a:pt x="951685" y="456316"/>
                </a:lnTo>
                <a:lnTo>
                  <a:pt x="945392" y="451457"/>
                </a:lnTo>
                <a:lnTo>
                  <a:pt x="936085" y="438332"/>
                </a:lnTo>
                <a:lnTo>
                  <a:pt x="932696" y="423213"/>
                </a:lnTo>
                <a:lnTo>
                  <a:pt x="935274" y="407939"/>
                </a:lnTo>
                <a:lnTo>
                  <a:pt x="943869" y="394344"/>
                </a:lnTo>
                <a:lnTo>
                  <a:pt x="1099975" y="231265"/>
                </a:lnTo>
                <a:lnTo>
                  <a:pt x="943869" y="68183"/>
                </a:lnTo>
                <a:lnTo>
                  <a:pt x="935274" y="54591"/>
                </a:lnTo>
                <a:lnTo>
                  <a:pt x="932696" y="39317"/>
                </a:lnTo>
                <a:lnTo>
                  <a:pt x="936084" y="24199"/>
                </a:lnTo>
                <a:lnTo>
                  <a:pt x="945392" y="11075"/>
                </a:lnTo>
                <a:lnTo>
                  <a:pt x="959113" y="2558"/>
                </a:lnTo>
                <a:lnTo>
                  <a:pt x="974529" y="3"/>
                </a:lnTo>
                <a:lnTo>
                  <a:pt x="989785" y="3362"/>
                </a:lnTo>
                <a:lnTo>
                  <a:pt x="1003031" y="12584"/>
                </a:lnTo>
                <a:lnTo>
                  <a:pt x="1185747" y="203466"/>
                </a:lnTo>
                <a:lnTo>
                  <a:pt x="1194137" y="216536"/>
                </a:lnTo>
                <a:lnTo>
                  <a:pt x="1196933" y="231265"/>
                </a:lnTo>
                <a:lnTo>
                  <a:pt x="1194137" y="245995"/>
                </a:lnTo>
                <a:lnTo>
                  <a:pt x="1003031" y="449948"/>
                </a:lnTo>
                <a:lnTo>
                  <a:pt x="981494" y="461752"/>
                </a:lnTo>
                <a:lnTo>
                  <a:pt x="973445" y="462543"/>
                </a:lnTo>
                <a:close/>
              </a:path>
              <a:path w="1508125" h="462914">
                <a:moveTo>
                  <a:pt x="1284339" y="462543"/>
                </a:moveTo>
                <a:lnTo>
                  <a:pt x="1275717" y="461752"/>
                </a:lnTo>
                <a:lnTo>
                  <a:pt x="1276459" y="461752"/>
                </a:lnTo>
                <a:lnTo>
                  <a:pt x="1269492" y="459779"/>
                </a:lnTo>
                <a:lnTo>
                  <a:pt x="1262580" y="456316"/>
                </a:lnTo>
                <a:lnTo>
                  <a:pt x="1256286" y="451457"/>
                </a:lnTo>
                <a:lnTo>
                  <a:pt x="1246979" y="438332"/>
                </a:lnTo>
                <a:lnTo>
                  <a:pt x="1243590" y="423213"/>
                </a:lnTo>
                <a:lnTo>
                  <a:pt x="1246169" y="407939"/>
                </a:lnTo>
                <a:lnTo>
                  <a:pt x="1254764" y="394344"/>
                </a:lnTo>
                <a:lnTo>
                  <a:pt x="1410875" y="231265"/>
                </a:lnTo>
                <a:lnTo>
                  <a:pt x="1254763" y="68183"/>
                </a:lnTo>
                <a:lnTo>
                  <a:pt x="1246169" y="54591"/>
                </a:lnTo>
                <a:lnTo>
                  <a:pt x="1243590" y="39317"/>
                </a:lnTo>
                <a:lnTo>
                  <a:pt x="1246979" y="24199"/>
                </a:lnTo>
                <a:lnTo>
                  <a:pt x="1256286" y="11075"/>
                </a:lnTo>
                <a:lnTo>
                  <a:pt x="1270005" y="2557"/>
                </a:lnTo>
                <a:lnTo>
                  <a:pt x="1285419" y="0"/>
                </a:lnTo>
                <a:lnTo>
                  <a:pt x="1300676" y="3357"/>
                </a:lnTo>
                <a:lnTo>
                  <a:pt x="1313925" y="12584"/>
                </a:lnTo>
                <a:lnTo>
                  <a:pt x="1496646" y="203466"/>
                </a:lnTo>
                <a:lnTo>
                  <a:pt x="1505036" y="216536"/>
                </a:lnTo>
                <a:lnTo>
                  <a:pt x="1507832" y="231265"/>
                </a:lnTo>
                <a:lnTo>
                  <a:pt x="1505036" y="245995"/>
                </a:lnTo>
                <a:lnTo>
                  <a:pt x="1313925" y="449948"/>
                </a:lnTo>
                <a:lnTo>
                  <a:pt x="1292388" y="461752"/>
                </a:lnTo>
                <a:lnTo>
                  <a:pt x="1284339" y="462543"/>
                </a:lnTo>
                <a:close/>
              </a:path>
            </a:pathLst>
          </a:custGeom>
          <a:solidFill>
            <a:srgbClr val="5087CC"/>
          </a:solidFill>
        </p:spPr>
        <p:txBody>
          <a:bodyPr wrap="square" lIns="0" tIns="0" rIns="0" bIns="0" rtlCol="0"/>
          <a:lstStyle/>
          <a:p>
            <a:endParaRPr/>
          </a:p>
        </p:txBody>
      </p:sp>
      <p:sp>
        <p:nvSpPr>
          <p:cNvPr id="4" name="object 4"/>
          <p:cNvSpPr/>
          <p:nvPr/>
        </p:nvSpPr>
        <p:spPr>
          <a:xfrm>
            <a:off x="13189501" y="8792786"/>
            <a:ext cx="1508125" cy="462915"/>
          </a:xfrm>
          <a:custGeom>
            <a:avLst/>
            <a:gdLst/>
            <a:ahLst/>
            <a:cxnLst/>
            <a:rect l="l" t="t" r="r" b="b"/>
            <a:pathLst>
              <a:path w="1508125" h="462915">
                <a:moveTo>
                  <a:pt x="40746" y="462543"/>
                </a:moveTo>
                <a:lnTo>
                  <a:pt x="32126" y="461752"/>
                </a:lnTo>
                <a:lnTo>
                  <a:pt x="32867" y="461752"/>
                </a:lnTo>
                <a:lnTo>
                  <a:pt x="25901" y="459779"/>
                </a:lnTo>
                <a:lnTo>
                  <a:pt x="18990" y="456316"/>
                </a:lnTo>
                <a:lnTo>
                  <a:pt x="12698" y="451457"/>
                </a:lnTo>
                <a:lnTo>
                  <a:pt x="3389" y="438332"/>
                </a:lnTo>
                <a:lnTo>
                  <a:pt x="0" y="423213"/>
                </a:lnTo>
                <a:lnTo>
                  <a:pt x="2579" y="407938"/>
                </a:lnTo>
                <a:lnTo>
                  <a:pt x="11175" y="394344"/>
                </a:lnTo>
                <a:lnTo>
                  <a:pt x="167279" y="231265"/>
                </a:lnTo>
                <a:lnTo>
                  <a:pt x="11174" y="68183"/>
                </a:lnTo>
                <a:lnTo>
                  <a:pt x="2578" y="54590"/>
                </a:lnTo>
                <a:lnTo>
                  <a:pt x="0" y="39317"/>
                </a:lnTo>
                <a:lnTo>
                  <a:pt x="3389" y="24199"/>
                </a:lnTo>
                <a:lnTo>
                  <a:pt x="12697" y="11075"/>
                </a:lnTo>
                <a:lnTo>
                  <a:pt x="26417" y="2558"/>
                </a:lnTo>
                <a:lnTo>
                  <a:pt x="41832" y="3"/>
                </a:lnTo>
                <a:lnTo>
                  <a:pt x="57088" y="3362"/>
                </a:lnTo>
                <a:lnTo>
                  <a:pt x="70331" y="12584"/>
                </a:lnTo>
                <a:lnTo>
                  <a:pt x="253048" y="203465"/>
                </a:lnTo>
                <a:lnTo>
                  <a:pt x="261440" y="216536"/>
                </a:lnTo>
                <a:lnTo>
                  <a:pt x="264237" y="231265"/>
                </a:lnTo>
                <a:lnTo>
                  <a:pt x="261440" y="245995"/>
                </a:lnTo>
                <a:lnTo>
                  <a:pt x="70332" y="449948"/>
                </a:lnTo>
                <a:lnTo>
                  <a:pt x="48795" y="461752"/>
                </a:lnTo>
                <a:lnTo>
                  <a:pt x="40746" y="462543"/>
                </a:lnTo>
                <a:close/>
              </a:path>
              <a:path w="1508125" h="462915">
                <a:moveTo>
                  <a:pt x="351642" y="462542"/>
                </a:moveTo>
                <a:lnTo>
                  <a:pt x="343024" y="461752"/>
                </a:lnTo>
                <a:lnTo>
                  <a:pt x="343764" y="461752"/>
                </a:lnTo>
                <a:lnTo>
                  <a:pt x="336798" y="459779"/>
                </a:lnTo>
                <a:lnTo>
                  <a:pt x="329886" y="456316"/>
                </a:lnTo>
                <a:lnTo>
                  <a:pt x="323594" y="451457"/>
                </a:lnTo>
                <a:lnTo>
                  <a:pt x="314285" y="438331"/>
                </a:lnTo>
                <a:lnTo>
                  <a:pt x="310896" y="423213"/>
                </a:lnTo>
                <a:lnTo>
                  <a:pt x="313475" y="407938"/>
                </a:lnTo>
                <a:lnTo>
                  <a:pt x="322071" y="394344"/>
                </a:lnTo>
                <a:lnTo>
                  <a:pt x="478178" y="231265"/>
                </a:lnTo>
                <a:lnTo>
                  <a:pt x="322071" y="68183"/>
                </a:lnTo>
                <a:lnTo>
                  <a:pt x="313475" y="54591"/>
                </a:lnTo>
                <a:lnTo>
                  <a:pt x="310896" y="39317"/>
                </a:lnTo>
                <a:lnTo>
                  <a:pt x="314285" y="24199"/>
                </a:lnTo>
                <a:lnTo>
                  <a:pt x="323594" y="11075"/>
                </a:lnTo>
                <a:lnTo>
                  <a:pt x="337314" y="2558"/>
                </a:lnTo>
                <a:lnTo>
                  <a:pt x="352729" y="3"/>
                </a:lnTo>
                <a:lnTo>
                  <a:pt x="367985" y="3362"/>
                </a:lnTo>
                <a:lnTo>
                  <a:pt x="381228" y="12584"/>
                </a:lnTo>
                <a:lnTo>
                  <a:pt x="563947" y="203466"/>
                </a:lnTo>
                <a:lnTo>
                  <a:pt x="572339" y="216536"/>
                </a:lnTo>
                <a:lnTo>
                  <a:pt x="575137" y="231265"/>
                </a:lnTo>
                <a:lnTo>
                  <a:pt x="572339" y="245995"/>
                </a:lnTo>
                <a:lnTo>
                  <a:pt x="381228" y="449948"/>
                </a:lnTo>
                <a:lnTo>
                  <a:pt x="359691" y="461752"/>
                </a:lnTo>
                <a:lnTo>
                  <a:pt x="351642" y="462542"/>
                </a:lnTo>
                <a:close/>
              </a:path>
              <a:path w="1508125" h="462915">
                <a:moveTo>
                  <a:pt x="662541" y="462543"/>
                </a:moveTo>
                <a:lnTo>
                  <a:pt x="653921" y="461752"/>
                </a:lnTo>
                <a:lnTo>
                  <a:pt x="654663" y="461752"/>
                </a:lnTo>
                <a:lnTo>
                  <a:pt x="647697" y="459779"/>
                </a:lnTo>
                <a:lnTo>
                  <a:pt x="640786" y="456316"/>
                </a:lnTo>
                <a:lnTo>
                  <a:pt x="634493" y="451457"/>
                </a:lnTo>
                <a:lnTo>
                  <a:pt x="625185" y="438332"/>
                </a:lnTo>
                <a:lnTo>
                  <a:pt x="621795" y="423213"/>
                </a:lnTo>
                <a:lnTo>
                  <a:pt x="624374" y="407939"/>
                </a:lnTo>
                <a:lnTo>
                  <a:pt x="632970" y="394344"/>
                </a:lnTo>
                <a:lnTo>
                  <a:pt x="789077" y="231265"/>
                </a:lnTo>
                <a:lnTo>
                  <a:pt x="632970" y="68183"/>
                </a:lnTo>
                <a:lnTo>
                  <a:pt x="624374" y="54591"/>
                </a:lnTo>
                <a:lnTo>
                  <a:pt x="621795" y="39317"/>
                </a:lnTo>
                <a:lnTo>
                  <a:pt x="625185" y="24199"/>
                </a:lnTo>
                <a:lnTo>
                  <a:pt x="634493" y="11075"/>
                </a:lnTo>
                <a:lnTo>
                  <a:pt x="648212" y="2558"/>
                </a:lnTo>
                <a:lnTo>
                  <a:pt x="663626" y="3"/>
                </a:lnTo>
                <a:lnTo>
                  <a:pt x="678882" y="3362"/>
                </a:lnTo>
                <a:lnTo>
                  <a:pt x="692127" y="12584"/>
                </a:lnTo>
                <a:lnTo>
                  <a:pt x="874848" y="203466"/>
                </a:lnTo>
                <a:lnTo>
                  <a:pt x="883238" y="216536"/>
                </a:lnTo>
                <a:lnTo>
                  <a:pt x="886034" y="231265"/>
                </a:lnTo>
                <a:lnTo>
                  <a:pt x="883238" y="245995"/>
                </a:lnTo>
                <a:lnTo>
                  <a:pt x="692127" y="449948"/>
                </a:lnTo>
                <a:lnTo>
                  <a:pt x="670591" y="461752"/>
                </a:lnTo>
                <a:lnTo>
                  <a:pt x="662541" y="462543"/>
                </a:lnTo>
                <a:close/>
              </a:path>
              <a:path w="1508125" h="462915">
                <a:moveTo>
                  <a:pt x="973445" y="462543"/>
                </a:moveTo>
                <a:lnTo>
                  <a:pt x="964822" y="461752"/>
                </a:lnTo>
                <a:lnTo>
                  <a:pt x="965564" y="461752"/>
                </a:lnTo>
                <a:lnTo>
                  <a:pt x="958597" y="459779"/>
                </a:lnTo>
                <a:lnTo>
                  <a:pt x="951685" y="456316"/>
                </a:lnTo>
                <a:lnTo>
                  <a:pt x="945392" y="451457"/>
                </a:lnTo>
                <a:lnTo>
                  <a:pt x="936085" y="438332"/>
                </a:lnTo>
                <a:lnTo>
                  <a:pt x="932696" y="423213"/>
                </a:lnTo>
                <a:lnTo>
                  <a:pt x="935274" y="407939"/>
                </a:lnTo>
                <a:lnTo>
                  <a:pt x="943869" y="394344"/>
                </a:lnTo>
                <a:lnTo>
                  <a:pt x="1099975" y="231265"/>
                </a:lnTo>
                <a:lnTo>
                  <a:pt x="943869" y="68183"/>
                </a:lnTo>
                <a:lnTo>
                  <a:pt x="935274" y="54591"/>
                </a:lnTo>
                <a:lnTo>
                  <a:pt x="932696" y="39317"/>
                </a:lnTo>
                <a:lnTo>
                  <a:pt x="936084" y="24199"/>
                </a:lnTo>
                <a:lnTo>
                  <a:pt x="945392" y="11075"/>
                </a:lnTo>
                <a:lnTo>
                  <a:pt x="959113" y="2558"/>
                </a:lnTo>
                <a:lnTo>
                  <a:pt x="974529" y="3"/>
                </a:lnTo>
                <a:lnTo>
                  <a:pt x="989785" y="3362"/>
                </a:lnTo>
                <a:lnTo>
                  <a:pt x="1003031" y="12584"/>
                </a:lnTo>
                <a:lnTo>
                  <a:pt x="1185747" y="203466"/>
                </a:lnTo>
                <a:lnTo>
                  <a:pt x="1194137" y="216536"/>
                </a:lnTo>
                <a:lnTo>
                  <a:pt x="1196933" y="231265"/>
                </a:lnTo>
                <a:lnTo>
                  <a:pt x="1194137" y="245995"/>
                </a:lnTo>
                <a:lnTo>
                  <a:pt x="1003031" y="449948"/>
                </a:lnTo>
                <a:lnTo>
                  <a:pt x="981494" y="461752"/>
                </a:lnTo>
                <a:lnTo>
                  <a:pt x="973445" y="462543"/>
                </a:lnTo>
                <a:close/>
              </a:path>
              <a:path w="1508125" h="462915">
                <a:moveTo>
                  <a:pt x="1284339" y="462543"/>
                </a:moveTo>
                <a:lnTo>
                  <a:pt x="1275717" y="461752"/>
                </a:lnTo>
                <a:lnTo>
                  <a:pt x="1276459" y="461752"/>
                </a:lnTo>
                <a:lnTo>
                  <a:pt x="1269492" y="459779"/>
                </a:lnTo>
                <a:lnTo>
                  <a:pt x="1262580" y="456316"/>
                </a:lnTo>
                <a:lnTo>
                  <a:pt x="1256286" y="451457"/>
                </a:lnTo>
                <a:lnTo>
                  <a:pt x="1246979" y="438332"/>
                </a:lnTo>
                <a:lnTo>
                  <a:pt x="1243590" y="423213"/>
                </a:lnTo>
                <a:lnTo>
                  <a:pt x="1246169" y="407939"/>
                </a:lnTo>
                <a:lnTo>
                  <a:pt x="1254764" y="394344"/>
                </a:lnTo>
                <a:lnTo>
                  <a:pt x="1410875" y="231265"/>
                </a:lnTo>
                <a:lnTo>
                  <a:pt x="1254763" y="68183"/>
                </a:lnTo>
                <a:lnTo>
                  <a:pt x="1246169" y="54591"/>
                </a:lnTo>
                <a:lnTo>
                  <a:pt x="1243590" y="39317"/>
                </a:lnTo>
                <a:lnTo>
                  <a:pt x="1246979" y="24199"/>
                </a:lnTo>
                <a:lnTo>
                  <a:pt x="1256286" y="11075"/>
                </a:lnTo>
                <a:lnTo>
                  <a:pt x="1270005" y="2557"/>
                </a:lnTo>
                <a:lnTo>
                  <a:pt x="1285419" y="0"/>
                </a:lnTo>
                <a:lnTo>
                  <a:pt x="1300676" y="3357"/>
                </a:lnTo>
                <a:lnTo>
                  <a:pt x="1313925" y="12584"/>
                </a:lnTo>
                <a:lnTo>
                  <a:pt x="1496646" y="203466"/>
                </a:lnTo>
                <a:lnTo>
                  <a:pt x="1505036" y="216536"/>
                </a:lnTo>
                <a:lnTo>
                  <a:pt x="1507832" y="231265"/>
                </a:lnTo>
                <a:lnTo>
                  <a:pt x="1505036" y="245995"/>
                </a:lnTo>
                <a:lnTo>
                  <a:pt x="1313925" y="449948"/>
                </a:lnTo>
                <a:lnTo>
                  <a:pt x="1292388" y="461752"/>
                </a:lnTo>
                <a:lnTo>
                  <a:pt x="1284339" y="462543"/>
                </a:lnTo>
                <a:close/>
              </a:path>
            </a:pathLst>
          </a:custGeom>
          <a:solidFill>
            <a:srgbClr val="5087CC"/>
          </a:solidFill>
        </p:spPr>
        <p:txBody>
          <a:bodyPr wrap="square" lIns="0" tIns="0" rIns="0" bIns="0" rtlCol="0"/>
          <a:lstStyle/>
          <a:p>
            <a:endParaRPr/>
          </a:p>
        </p:txBody>
      </p:sp>
      <p:sp>
        <p:nvSpPr>
          <p:cNvPr id="5" name="object 5"/>
          <p:cNvSpPr txBox="1"/>
          <p:nvPr/>
        </p:nvSpPr>
        <p:spPr>
          <a:xfrm>
            <a:off x="2154333" y="5067300"/>
            <a:ext cx="8448040" cy="3603551"/>
          </a:xfrm>
          <a:prstGeom prst="rect">
            <a:avLst/>
          </a:prstGeom>
        </p:spPr>
        <p:txBody>
          <a:bodyPr vert="horz" wrap="square" lIns="0" tIns="12700" rIns="0" bIns="0" rtlCol="0">
            <a:spAutoFit/>
          </a:bodyPr>
          <a:lstStyle/>
          <a:p>
            <a:pPr algn="just">
              <a:lnSpc>
                <a:spcPts val="2793"/>
              </a:lnSpc>
            </a:pPr>
            <a:r>
              <a:rPr lang="en-US" sz="2400" dirty="0" smtClean="0">
                <a:solidFill>
                  <a:schemeClr val="tx1"/>
                </a:solidFill>
              </a:rPr>
              <a:t>To expand the scope of this project, future developments could include the integration of real-time data pipelines for live sales tracking, implementation of machine learning models for sales forecasting, and building recommendation engines based on customer behavior. Enhancing the dashboard with filters, geographic mapping, and advanced interactivity using libraries like </a:t>
            </a:r>
            <a:r>
              <a:rPr lang="en-US" sz="2400" dirty="0" err="1" smtClean="0">
                <a:solidFill>
                  <a:schemeClr val="tx1"/>
                </a:solidFill>
              </a:rPr>
              <a:t>Plotly</a:t>
            </a:r>
            <a:r>
              <a:rPr lang="en-US" sz="2400" dirty="0" smtClean="0">
                <a:solidFill>
                  <a:schemeClr val="tx1"/>
                </a:solidFill>
              </a:rPr>
              <a:t> or Folium can provide deeper insights. Deployment on cloud platforms like </a:t>
            </a:r>
            <a:r>
              <a:rPr lang="en-US" sz="2400" dirty="0" err="1" smtClean="0">
                <a:solidFill>
                  <a:schemeClr val="tx1"/>
                </a:solidFill>
              </a:rPr>
              <a:t>Streamlit</a:t>
            </a:r>
            <a:r>
              <a:rPr lang="en-US" sz="2400" dirty="0" smtClean="0">
                <a:solidFill>
                  <a:schemeClr val="tx1"/>
                </a:solidFill>
              </a:rPr>
              <a:t> Cloud or </a:t>
            </a:r>
            <a:r>
              <a:rPr lang="en-US" sz="2400" dirty="0" err="1" smtClean="0">
                <a:solidFill>
                  <a:schemeClr val="tx1"/>
                </a:solidFill>
              </a:rPr>
              <a:t>Heroku</a:t>
            </a:r>
            <a:r>
              <a:rPr lang="en-US" sz="2400" dirty="0" smtClean="0">
                <a:solidFill>
                  <a:schemeClr val="tx1"/>
                </a:solidFill>
              </a:rPr>
              <a:t> would allow stakeholders to access the analysis remotely, making it a full-stack data science solution.</a:t>
            </a:r>
            <a:endParaRPr lang="en-US" sz="2400" dirty="0">
              <a:solidFill>
                <a:schemeClr val="tx1"/>
              </a:solidFill>
            </a:endParaRPr>
          </a:p>
        </p:txBody>
      </p:sp>
      <p:sp>
        <p:nvSpPr>
          <p:cNvPr id="6" name="object 6"/>
          <p:cNvSpPr txBox="1"/>
          <p:nvPr/>
        </p:nvSpPr>
        <p:spPr>
          <a:xfrm>
            <a:off x="2154333" y="3682499"/>
            <a:ext cx="5644515" cy="1103630"/>
          </a:xfrm>
          <a:prstGeom prst="rect">
            <a:avLst/>
          </a:prstGeom>
        </p:spPr>
        <p:txBody>
          <a:bodyPr vert="horz" wrap="square" lIns="0" tIns="15240" rIns="0" bIns="0" rtlCol="0">
            <a:spAutoFit/>
          </a:bodyPr>
          <a:lstStyle/>
          <a:p>
            <a:pPr marL="12700">
              <a:lnSpc>
                <a:spcPct val="100000"/>
              </a:lnSpc>
              <a:spcBef>
                <a:spcPts val="120"/>
              </a:spcBef>
            </a:pPr>
            <a:r>
              <a:rPr sz="7050" b="1" dirty="0">
                <a:solidFill>
                  <a:srgbClr val="0D2E5E"/>
                </a:solidFill>
                <a:latin typeface="Arial"/>
                <a:cs typeface="Arial"/>
              </a:rPr>
              <a:t>Future</a:t>
            </a:r>
            <a:r>
              <a:rPr sz="7050" b="1" spc="-455" dirty="0">
                <a:solidFill>
                  <a:srgbClr val="0D2E5E"/>
                </a:solidFill>
                <a:latin typeface="Arial"/>
                <a:cs typeface="Arial"/>
              </a:rPr>
              <a:t> </a:t>
            </a:r>
            <a:r>
              <a:rPr sz="7050" b="1" spc="-75" dirty="0">
                <a:solidFill>
                  <a:srgbClr val="0D2E5E"/>
                </a:solidFill>
                <a:latin typeface="Arial"/>
                <a:cs typeface="Arial"/>
              </a:rPr>
              <a:t>Scope</a:t>
            </a:r>
            <a:endParaRPr sz="705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2933700"/>
            <a:ext cx="5638800" cy="1107996"/>
          </a:xfrm>
          <a:prstGeom prst="rect">
            <a:avLst/>
          </a:prstGeom>
          <a:noFill/>
        </p:spPr>
        <p:txBody>
          <a:bodyPr wrap="square" rtlCol="0">
            <a:spAutoFit/>
          </a:bodyPr>
          <a:lstStyle/>
          <a:p>
            <a:r>
              <a:rPr lang="en-IN" sz="6600" b="1" dirty="0" smtClean="0">
                <a:solidFill>
                  <a:schemeClr val="accent1">
                    <a:lumMod val="50000"/>
                  </a:schemeClr>
                </a:solidFill>
              </a:rPr>
              <a:t>REFERENCE</a:t>
            </a:r>
            <a:endParaRPr lang="en-IN" sz="6600" b="1" dirty="0">
              <a:solidFill>
                <a:schemeClr val="accent1">
                  <a:lumMod val="50000"/>
                </a:schemeClr>
              </a:solidFill>
            </a:endParaRPr>
          </a:p>
        </p:txBody>
      </p:sp>
      <p:sp>
        <p:nvSpPr>
          <p:cNvPr id="3" name="TextBox 2"/>
          <p:cNvSpPr txBox="1"/>
          <p:nvPr/>
        </p:nvSpPr>
        <p:spPr>
          <a:xfrm>
            <a:off x="1981200" y="4686300"/>
            <a:ext cx="6553200" cy="1523494"/>
          </a:xfrm>
          <a:prstGeom prst="rect">
            <a:avLst/>
          </a:prstGeom>
          <a:noFill/>
        </p:spPr>
        <p:txBody>
          <a:bodyPr wrap="square" rtlCol="0">
            <a:spAutoFit/>
          </a:bodyPr>
          <a:lstStyle/>
          <a:p>
            <a:pPr>
              <a:lnSpc>
                <a:spcPts val="4477"/>
              </a:lnSpc>
            </a:pPr>
            <a:r>
              <a:rPr lang="en-US" sz="2800" dirty="0" smtClean="0">
                <a:solidFill>
                  <a:schemeClr val="tx1"/>
                </a:solidFill>
                <a:latin typeface="Open Sauce"/>
                <a:ea typeface="Open Sauce"/>
                <a:cs typeface="Open Sauce"/>
                <a:sym typeface="Open Sauce"/>
              </a:rPr>
              <a:t>1)  https://www.w3schools.com/</a:t>
            </a:r>
          </a:p>
          <a:p>
            <a:pPr>
              <a:lnSpc>
                <a:spcPts val="4503"/>
              </a:lnSpc>
            </a:pPr>
            <a:r>
              <a:rPr lang="en-US" sz="2800" dirty="0" smtClean="0">
                <a:solidFill>
                  <a:schemeClr val="tx1"/>
                </a:solidFill>
                <a:latin typeface="Open Sauce"/>
                <a:ea typeface="Open Sauce"/>
                <a:cs typeface="Open Sauce"/>
                <a:sym typeface="Open Sauce"/>
              </a:rPr>
              <a:t>2)  https://www.javatpoint.com/</a:t>
            </a:r>
          </a:p>
          <a:p>
            <a:endParaRPr lang="en-IN" dirty="0">
              <a:solidFill>
                <a:schemeClr val="tx1"/>
              </a:solidFill>
            </a:endParaRPr>
          </a:p>
        </p:txBody>
      </p:sp>
    </p:spTree>
    <p:extLst>
      <p:ext uri="{BB962C8B-B14F-4D97-AF65-F5344CB8AC3E}">
        <p14:creationId xmlns:p14="http://schemas.microsoft.com/office/powerpoint/2010/main" val="2681097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36289" rIns="0" bIns="0" rtlCol="0">
            <a:spAutoFit/>
          </a:bodyPr>
          <a:lstStyle/>
          <a:p>
            <a:pPr marL="1358265" marR="5080" indent="-845185">
              <a:lnSpc>
                <a:spcPct val="72300"/>
              </a:lnSpc>
              <a:spcBef>
                <a:spcPts val="5695"/>
              </a:spcBef>
            </a:pPr>
            <a:r>
              <a:rPr spc="-3335" dirty="0"/>
              <a:t>THANK </a:t>
            </a:r>
            <a:r>
              <a:rPr spc="-3254" dirty="0"/>
              <a:t>YOU!</a:t>
            </a:r>
          </a:p>
        </p:txBody>
      </p:sp>
      <p:sp>
        <p:nvSpPr>
          <p:cNvPr id="3" name="object 3"/>
          <p:cNvSpPr/>
          <p:nvPr/>
        </p:nvSpPr>
        <p:spPr>
          <a:xfrm>
            <a:off x="7249048" y="7616638"/>
            <a:ext cx="3789045" cy="666115"/>
          </a:xfrm>
          <a:custGeom>
            <a:avLst/>
            <a:gdLst/>
            <a:ahLst/>
            <a:cxnLst/>
            <a:rect l="l" t="t" r="r" b="b"/>
            <a:pathLst>
              <a:path w="3789045" h="666115">
                <a:moveTo>
                  <a:pt x="3457053" y="665700"/>
                </a:moveTo>
                <a:lnTo>
                  <a:pt x="332850" y="665700"/>
                </a:lnTo>
                <a:lnTo>
                  <a:pt x="283664" y="662091"/>
                </a:lnTo>
                <a:lnTo>
                  <a:pt x="236719" y="651608"/>
                </a:lnTo>
                <a:lnTo>
                  <a:pt x="192529" y="634764"/>
                </a:lnTo>
                <a:lnTo>
                  <a:pt x="151610" y="612076"/>
                </a:lnTo>
                <a:lnTo>
                  <a:pt x="114476" y="584058"/>
                </a:lnTo>
                <a:lnTo>
                  <a:pt x="81642" y="551224"/>
                </a:lnTo>
                <a:lnTo>
                  <a:pt x="53624" y="514090"/>
                </a:lnTo>
                <a:lnTo>
                  <a:pt x="30936" y="473171"/>
                </a:lnTo>
                <a:lnTo>
                  <a:pt x="14092" y="428981"/>
                </a:lnTo>
                <a:lnTo>
                  <a:pt x="3609" y="382036"/>
                </a:lnTo>
                <a:lnTo>
                  <a:pt x="0" y="332850"/>
                </a:lnTo>
                <a:lnTo>
                  <a:pt x="3609" y="283664"/>
                </a:lnTo>
                <a:lnTo>
                  <a:pt x="14092" y="236718"/>
                </a:lnTo>
                <a:lnTo>
                  <a:pt x="30936" y="192529"/>
                </a:lnTo>
                <a:lnTo>
                  <a:pt x="53624" y="151609"/>
                </a:lnTo>
                <a:lnTo>
                  <a:pt x="81642" y="114476"/>
                </a:lnTo>
                <a:lnTo>
                  <a:pt x="114476" y="81642"/>
                </a:lnTo>
                <a:lnTo>
                  <a:pt x="151610" y="53624"/>
                </a:lnTo>
                <a:lnTo>
                  <a:pt x="192529" y="30936"/>
                </a:lnTo>
                <a:lnTo>
                  <a:pt x="236719" y="14092"/>
                </a:lnTo>
                <a:lnTo>
                  <a:pt x="283664" y="3609"/>
                </a:lnTo>
                <a:lnTo>
                  <a:pt x="332850" y="0"/>
                </a:lnTo>
                <a:lnTo>
                  <a:pt x="3457053" y="0"/>
                </a:lnTo>
                <a:lnTo>
                  <a:pt x="3506239" y="3609"/>
                </a:lnTo>
                <a:lnTo>
                  <a:pt x="3553185" y="14092"/>
                </a:lnTo>
                <a:lnTo>
                  <a:pt x="3597374" y="30936"/>
                </a:lnTo>
                <a:lnTo>
                  <a:pt x="3638294" y="53624"/>
                </a:lnTo>
                <a:lnTo>
                  <a:pt x="3675427" y="81642"/>
                </a:lnTo>
                <a:lnTo>
                  <a:pt x="3708261" y="114476"/>
                </a:lnTo>
                <a:lnTo>
                  <a:pt x="3736279" y="151609"/>
                </a:lnTo>
                <a:lnTo>
                  <a:pt x="3758968" y="192529"/>
                </a:lnTo>
                <a:lnTo>
                  <a:pt x="3775811" y="236718"/>
                </a:lnTo>
                <a:lnTo>
                  <a:pt x="3786295" y="283664"/>
                </a:lnTo>
                <a:lnTo>
                  <a:pt x="3788771" y="317418"/>
                </a:lnTo>
                <a:lnTo>
                  <a:pt x="3788771" y="348281"/>
                </a:lnTo>
                <a:lnTo>
                  <a:pt x="3775811" y="428981"/>
                </a:lnTo>
                <a:lnTo>
                  <a:pt x="3758968" y="473171"/>
                </a:lnTo>
                <a:lnTo>
                  <a:pt x="3736279" y="514090"/>
                </a:lnTo>
                <a:lnTo>
                  <a:pt x="3708261" y="551224"/>
                </a:lnTo>
                <a:lnTo>
                  <a:pt x="3675427" y="584058"/>
                </a:lnTo>
                <a:lnTo>
                  <a:pt x="3638294" y="612076"/>
                </a:lnTo>
                <a:lnTo>
                  <a:pt x="3597374" y="634764"/>
                </a:lnTo>
                <a:lnTo>
                  <a:pt x="3553185" y="651608"/>
                </a:lnTo>
                <a:lnTo>
                  <a:pt x="3506239" y="662091"/>
                </a:lnTo>
                <a:lnTo>
                  <a:pt x="3457053" y="665700"/>
                </a:lnTo>
                <a:close/>
              </a:path>
            </a:pathLst>
          </a:custGeom>
          <a:solidFill>
            <a:srgbClr val="5087CC"/>
          </a:solidFill>
        </p:spPr>
        <p:txBody>
          <a:bodyPr wrap="square" lIns="0" tIns="0" rIns="0" bIns="0" rtlCol="0"/>
          <a:lstStyle/>
          <a:p>
            <a:endParaRPr/>
          </a:p>
        </p:txBody>
      </p:sp>
      <p:grpSp>
        <p:nvGrpSpPr>
          <p:cNvPr id="4" name="object 4"/>
          <p:cNvGrpSpPr/>
          <p:nvPr/>
        </p:nvGrpSpPr>
        <p:grpSpPr>
          <a:xfrm>
            <a:off x="3424607" y="0"/>
            <a:ext cx="11435715" cy="2526030"/>
            <a:chOff x="3424607" y="0"/>
            <a:chExt cx="11435715" cy="2526030"/>
          </a:xfrm>
        </p:grpSpPr>
        <p:sp>
          <p:nvSpPr>
            <p:cNvPr id="5" name="object 5"/>
            <p:cNvSpPr/>
            <p:nvPr/>
          </p:nvSpPr>
          <p:spPr>
            <a:xfrm>
              <a:off x="3424607" y="0"/>
              <a:ext cx="11435715" cy="1767205"/>
            </a:xfrm>
            <a:custGeom>
              <a:avLst/>
              <a:gdLst/>
              <a:ahLst/>
              <a:cxnLst/>
              <a:rect l="l" t="t" r="r" b="b"/>
              <a:pathLst>
                <a:path w="11435715" h="1767205">
                  <a:moveTo>
                    <a:pt x="10876809" y="1766835"/>
                  </a:moveTo>
                  <a:lnTo>
                    <a:pt x="561975" y="1766835"/>
                  </a:lnTo>
                  <a:lnTo>
                    <a:pt x="513485" y="1764773"/>
                  </a:lnTo>
                  <a:lnTo>
                    <a:pt x="466141" y="1758697"/>
                  </a:lnTo>
                  <a:lnTo>
                    <a:pt x="420111" y="1748776"/>
                  </a:lnTo>
                  <a:lnTo>
                    <a:pt x="375564" y="1735180"/>
                  </a:lnTo>
                  <a:lnTo>
                    <a:pt x="332669" y="1718077"/>
                  </a:lnTo>
                  <a:lnTo>
                    <a:pt x="291593" y="1697636"/>
                  </a:lnTo>
                  <a:lnTo>
                    <a:pt x="252507" y="1674025"/>
                  </a:lnTo>
                  <a:lnTo>
                    <a:pt x="215577" y="1647413"/>
                  </a:lnTo>
                  <a:lnTo>
                    <a:pt x="180975" y="1617968"/>
                  </a:lnTo>
                  <a:lnTo>
                    <a:pt x="148867" y="1585860"/>
                  </a:lnTo>
                  <a:lnTo>
                    <a:pt x="119422" y="1551257"/>
                  </a:lnTo>
                  <a:lnTo>
                    <a:pt x="92810" y="1514328"/>
                  </a:lnTo>
                  <a:lnTo>
                    <a:pt x="69199" y="1475242"/>
                  </a:lnTo>
                  <a:lnTo>
                    <a:pt x="48758" y="1434166"/>
                  </a:lnTo>
                  <a:lnTo>
                    <a:pt x="31655" y="1391271"/>
                  </a:lnTo>
                  <a:lnTo>
                    <a:pt x="18059" y="1346724"/>
                  </a:lnTo>
                  <a:lnTo>
                    <a:pt x="8138" y="1300694"/>
                  </a:lnTo>
                  <a:lnTo>
                    <a:pt x="2062" y="1253350"/>
                  </a:lnTo>
                  <a:lnTo>
                    <a:pt x="0" y="1204861"/>
                  </a:lnTo>
                  <a:lnTo>
                    <a:pt x="0" y="0"/>
                  </a:lnTo>
                  <a:lnTo>
                    <a:pt x="11435603" y="0"/>
                  </a:lnTo>
                  <a:lnTo>
                    <a:pt x="11435603" y="1262060"/>
                  </a:lnTo>
                  <a:lnTo>
                    <a:pt x="11430645" y="1300694"/>
                  </a:lnTo>
                  <a:lnTo>
                    <a:pt x="11420725" y="1346724"/>
                  </a:lnTo>
                  <a:lnTo>
                    <a:pt x="11407129" y="1391271"/>
                  </a:lnTo>
                  <a:lnTo>
                    <a:pt x="11390025" y="1434166"/>
                  </a:lnTo>
                  <a:lnTo>
                    <a:pt x="11369584" y="1475242"/>
                  </a:lnTo>
                  <a:lnTo>
                    <a:pt x="11345973" y="1514328"/>
                  </a:lnTo>
                  <a:lnTo>
                    <a:pt x="11319361" y="1551257"/>
                  </a:lnTo>
                  <a:lnTo>
                    <a:pt x="11289916" y="1585860"/>
                  </a:lnTo>
                  <a:lnTo>
                    <a:pt x="11257808" y="1617968"/>
                  </a:lnTo>
                  <a:lnTo>
                    <a:pt x="11223205" y="1647413"/>
                  </a:lnTo>
                  <a:lnTo>
                    <a:pt x="11186276" y="1674025"/>
                  </a:lnTo>
                  <a:lnTo>
                    <a:pt x="11147190" y="1697636"/>
                  </a:lnTo>
                  <a:lnTo>
                    <a:pt x="11106114" y="1718077"/>
                  </a:lnTo>
                  <a:lnTo>
                    <a:pt x="11063219" y="1735180"/>
                  </a:lnTo>
                  <a:lnTo>
                    <a:pt x="11018672" y="1748776"/>
                  </a:lnTo>
                  <a:lnTo>
                    <a:pt x="10972642" y="1758697"/>
                  </a:lnTo>
                  <a:lnTo>
                    <a:pt x="10925298" y="1764773"/>
                  </a:lnTo>
                  <a:lnTo>
                    <a:pt x="10876809" y="1766835"/>
                  </a:lnTo>
                  <a:close/>
                </a:path>
              </a:pathLst>
            </a:custGeom>
            <a:solidFill>
              <a:srgbClr val="E1ECFB"/>
            </a:solidFill>
          </p:spPr>
          <p:txBody>
            <a:bodyPr wrap="square" lIns="0" tIns="0" rIns="0" bIns="0" rtlCol="0"/>
            <a:lstStyle/>
            <a:p>
              <a:endParaRPr/>
            </a:p>
          </p:txBody>
        </p:sp>
        <p:sp>
          <p:nvSpPr>
            <p:cNvPr id="6" name="object 6"/>
            <p:cNvSpPr/>
            <p:nvPr/>
          </p:nvSpPr>
          <p:spPr>
            <a:xfrm>
              <a:off x="8395527" y="1028699"/>
              <a:ext cx="1497330" cy="1497330"/>
            </a:xfrm>
            <a:custGeom>
              <a:avLst/>
              <a:gdLst/>
              <a:ahLst/>
              <a:cxnLst/>
              <a:rect l="l" t="t" r="r" b="b"/>
              <a:pathLst>
                <a:path w="1497329" h="1497330">
                  <a:moveTo>
                    <a:pt x="748472" y="1496945"/>
                  </a:moveTo>
                  <a:lnTo>
                    <a:pt x="701137" y="1495472"/>
                  </a:lnTo>
                  <a:lnTo>
                    <a:pt x="654585" y="1491113"/>
                  </a:lnTo>
                  <a:lnTo>
                    <a:pt x="608903" y="1483955"/>
                  </a:lnTo>
                  <a:lnTo>
                    <a:pt x="564179" y="1474086"/>
                  </a:lnTo>
                  <a:lnTo>
                    <a:pt x="520500" y="1461593"/>
                  </a:lnTo>
                  <a:lnTo>
                    <a:pt x="477954" y="1446564"/>
                  </a:lnTo>
                  <a:lnTo>
                    <a:pt x="436628" y="1429087"/>
                  </a:lnTo>
                  <a:lnTo>
                    <a:pt x="396611" y="1409250"/>
                  </a:lnTo>
                  <a:lnTo>
                    <a:pt x="357991" y="1387139"/>
                  </a:lnTo>
                  <a:lnTo>
                    <a:pt x="320854" y="1362843"/>
                  </a:lnTo>
                  <a:lnTo>
                    <a:pt x="285288" y="1336450"/>
                  </a:lnTo>
                  <a:lnTo>
                    <a:pt x="251382" y="1308047"/>
                  </a:lnTo>
                  <a:lnTo>
                    <a:pt x="219222" y="1277722"/>
                  </a:lnTo>
                  <a:lnTo>
                    <a:pt x="188897" y="1245563"/>
                  </a:lnTo>
                  <a:lnTo>
                    <a:pt x="160494" y="1211656"/>
                  </a:lnTo>
                  <a:lnTo>
                    <a:pt x="134101" y="1176091"/>
                  </a:lnTo>
                  <a:lnTo>
                    <a:pt x="109805" y="1138954"/>
                  </a:lnTo>
                  <a:lnTo>
                    <a:pt x="87695" y="1100333"/>
                  </a:lnTo>
                  <a:lnTo>
                    <a:pt x="67857" y="1060316"/>
                  </a:lnTo>
                  <a:lnTo>
                    <a:pt x="50380" y="1018991"/>
                  </a:lnTo>
                  <a:lnTo>
                    <a:pt x="35351" y="976445"/>
                  </a:lnTo>
                  <a:lnTo>
                    <a:pt x="22859" y="932766"/>
                  </a:lnTo>
                  <a:lnTo>
                    <a:pt x="12989" y="888041"/>
                  </a:lnTo>
                  <a:lnTo>
                    <a:pt x="5831" y="842359"/>
                  </a:lnTo>
                  <a:lnTo>
                    <a:pt x="1472" y="795807"/>
                  </a:lnTo>
                  <a:lnTo>
                    <a:pt x="0" y="748472"/>
                  </a:lnTo>
                  <a:lnTo>
                    <a:pt x="1472" y="701138"/>
                  </a:lnTo>
                  <a:lnTo>
                    <a:pt x="5831" y="654585"/>
                  </a:lnTo>
                  <a:lnTo>
                    <a:pt x="12989" y="608903"/>
                  </a:lnTo>
                  <a:lnTo>
                    <a:pt x="22859" y="564179"/>
                  </a:lnTo>
                  <a:lnTo>
                    <a:pt x="35351" y="520500"/>
                  </a:lnTo>
                  <a:lnTo>
                    <a:pt x="50380" y="477954"/>
                  </a:lnTo>
                  <a:lnTo>
                    <a:pt x="67857" y="436628"/>
                  </a:lnTo>
                  <a:lnTo>
                    <a:pt x="87695" y="396611"/>
                  </a:lnTo>
                  <a:lnTo>
                    <a:pt x="109805" y="357991"/>
                  </a:lnTo>
                  <a:lnTo>
                    <a:pt x="134101" y="320854"/>
                  </a:lnTo>
                  <a:lnTo>
                    <a:pt x="160494" y="285288"/>
                  </a:lnTo>
                  <a:lnTo>
                    <a:pt x="188897" y="251382"/>
                  </a:lnTo>
                  <a:lnTo>
                    <a:pt x="219222" y="219222"/>
                  </a:lnTo>
                  <a:lnTo>
                    <a:pt x="251382" y="188897"/>
                  </a:lnTo>
                  <a:lnTo>
                    <a:pt x="285288" y="160494"/>
                  </a:lnTo>
                  <a:lnTo>
                    <a:pt x="320854" y="134101"/>
                  </a:lnTo>
                  <a:lnTo>
                    <a:pt x="357991" y="109805"/>
                  </a:lnTo>
                  <a:lnTo>
                    <a:pt x="396611" y="87695"/>
                  </a:lnTo>
                  <a:lnTo>
                    <a:pt x="436628" y="67857"/>
                  </a:lnTo>
                  <a:lnTo>
                    <a:pt x="477954" y="50380"/>
                  </a:lnTo>
                  <a:lnTo>
                    <a:pt x="520500" y="35351"/>
                  </a:lnTo>
                  <a:lnTo>
                    <a:pt x="564179" y="22859"/>
                  </a:lnTo>
                  <a:lnTo>
                    <a:pt x="608903" y="12989"/>
                  </a:lnTo>
                  <a:lnTo>
                    <a:pt x="654585" y="5831"/>
                  </a:lnTo>
                  <a:lnTo>
                    <a:pt x="701137" y="1472"/>
                  </a:lnTo>
                  <a:lnTo>
                    <a:pt x="748472" y="0"/>
                  </a:lnTo>
                  <a:lnTo>
                    <a:pt x="795806" y="1472"/>
                  </a:lnTo>
                  <a:lnTo>
                    <a:pt x="842359" y="5831"/>
                  </a:lnTo>
                  <a:lnTo>
                    <a:pt x="888041" y="12989"/>
                  </a:lnTo>
                  <a:lnTo>
                    <a:pt x="932765" y="22859"/>
                  </a:lnTo>
                  <a:lnTo>
                    <a:pt x="976445" y="35351"/>
                  </a:lnTo>
                  <a:lnTo>
                    <a:pt x="1018991" y="50380"/>
                  </a:lnTo>
                  <a:lnTo>
                    <a:pt x="1060316" y="67857"/>
                  </a:lnTo>
                  <a:lnTo>
                    <a:pt x="1100333" y="87695"/>
                  </a:lnTo>
                  <a:lnTo>
                    <a:pt x="1138954" y="109805"/>
                  </a:lnTo>
                  <a:lnTo>
                    <a:pt x="1176091" y="134101"/>
                  </a:lnTo>
                  <a:lnTo>
                    <a:pt x="1211656" y="160494"/>
                  </a:lnTo>
                  <a:lnTo>
                    <a:pt x="1245563" y="188897"/>
                  </a:lnTo>
                  <a:lnTo>
                    <a:pt x="1277722" y="219222"/>
                  </a:lnTo>
                  <a:lnTo>
                    <a:pt x="1308047" y="251382"/>
                  </a:lnTo>
                  <a:lnTo>
                    <a:pt x="1336450" y="285288"/>
                  </a:lnTo>
                  <a:lnTo>
                    <a:pt x="1362843" y="320854"/>
                  </a:lnTo>
                  <a:lnTo>
                    <a:pt x="1387139" y="357991"/>
                  </a:lnTo>
                  <a:lnTo>
                    <a:pt x="1409249" y="396611"/>
                  </a:lnTo>
                  <a:lnTo>
                    <a:pt x="1429087" y="436628"/>
                  </a:lnTo>
                  <a:lnTo>
                    <a:pt x="1446564" y="477954"/>
                  </a:lnTo>
                  <a:lnTo>
                    <a:pt x="1461593" y="520500"/>
                  </a:lnTo>
                  <a:lnTo>
                    <a:pt x="1474086" y="564179"/>
                  </a:lnTo>
                  <a:lnTo>
                    <a:pt x="1483955" y="608903"/>
                  </a:lnTo>
                  <a:lnTo>
                    <a:pt x="1491113" y="654585"/>
                  </a:lnTo>
                  <a:lnTo>
                    <a:pt x="1495472" y="701138"/>
                  </a:lnTo>
                  <a:lnTo>
                    <a:pt x="1496945" y="748472"/>
                  </a:lnTo>
                  <a:lnTo>
                    <a:pt x="1495472" y="795807"/>
                  </a:lnTo>
                  <a:lnTo>
                    <a:pt x="1491113" y="842359"/>
                  </a:lnTo>
                  <a:lnTo>
                    <a:pt x="1483955" y="888041"/>
                  </a:lnTo>
                  <a:lnTo>
                    <a:pt x="1474086" y="932766"/>
                  </a:lnTo>
                  <a:lnTo>
                    <a:pt x="1461593" y="976445"/>
                  </a:lnTo>
                  <a:lnTo>
                    <a:pt x="1446564" y="1018991"/>
                  </a:lnTo>
                  <a:lnTo>
                    <a:pt x="1429087" y="1060316"/>
                  </a:lnTo>
                  <a:lnTo>
                    <a:pt x="1409249" y="1100333"/>
                  </a:lnTo>
                  <a:lnTo>
                    <a:pt x="1387139" y="1138954"/>
                  </a:lnTo>
                  <a:lnTo>
                    <a:pt x="1362843" y="1176091"/>
                  </a:lnTo>
                  <a:lnTo>
                    <a:pt x="1336450" y="1211656"/>
                  </a:lnTo>
                  <a:lnTo>
                    <a:pt x="1308047" y="1245563"/>
                  </a:lnTo>
                  <a:lnTo>
                    <a:pt x="1277722" y="1277722"/>
                  </a:lnTo>
                  <a:lnTo>
                    <a:pt x="1245563" y="1308047"/>
                  </a:lnTo>
                  <a:lnTo>
                    <a:pt x="1211656" y="1336450"/>
                  </a:lnTo>
                  <a:lnTo>
                    <a:pt x="1176091" y="1362843"/>
                  </a:lnTo>
                  <a:lnTo>
                    <a:pt x="1138954" y="1387139"/>
                  </a:lnTo>
                  <a:lnTo>
                    <a:pt x="1100333" y="1409250"/>
                  </a:lnTo>
                  <a:lnTo>
                    <a:pt x="1060316" y="1429087"/>
                  </a:lnTo>
                  <a:lnTo>
                    <a:pt x="1018991" y="1446564"/>
                  </a:lnTo>
                  <a:lnTo>
                    <a:pt x="976445" y="1461593"/>
                  </a:lnTo>
                  <a:lnTo>
                    <a:pt x="932765" y="1474086"/>
                  </a:lnTo>
                  <a:lnTo>
                    <a:pt x="888041" y="1483955"/>
                  </a:lnTo>
                  <a:lnTo>
                    <a:pt x="842359" y="1491113"/>
                  </a:lnTo>
                  <a:lnTo>
                    <a:pt x="795806" y="1495472"/>
                  </a:lnTo>
                  <a:lnTo>
                    <a:pt x="748472" y="1496945"/>
                  </a:lnTo>
                  <a:close/>
                </a:path>
              </a:pathLst>
            </a:custGeom>
            <a:solidFill>
              <a:srgbClr val="5087CC"/>
            </a:solidFill>
          </p:spPr>
          <p:txBody>
            <a:bodyPr wrap="square" lIns="0" tIns="0" rIns="0" bIns="0" rtlCol="0"/>
            <a:lstStyle/>
            <a:p>
              <a:endParaRPr/>
            </a:p>
          </p:txBody>
        </p:sp>
        <p:pic>
          <p:nvPicPr>
            <p:cNvPr id="7" name="object 7"/>
            <p:cNvPicPr/>
            <p:nvPr/>
          </p:nvPicPr>
          <p:blipFill>
            <a:blip r:embed="rId2" cstate="print"/>
            <a:stretch>
              <a:fillRect/>
            </a:stretch>
          </p:blipFill>
          <p:spPr>
            <a:xfrm>
              <a:off x="9096054" y="1823433"/>
              <a:ext cx="93882" cy="93882"/>
            </a:xfrm>
            <a:prstGeom prst="rect">
              <a:avLst/>
            </a:prstGeom>
          </p:spPr>
        </p:pic>
        <p:pic>
          <p:nvPicPr>
            <p:cNvPr id="8" name="object 8"/>
            <p:cNvPicPr/>
            <p:nvPr/>
          </p:nvPicPr>
          <p:blipFill>
            <a:blip r:embed="rId2" cstate="print"/>
            <a:stretch>
              <a:fillRect/>
            </a:stretch>
          </p:blipFill>
          <p:spPr>
            <a:xfrm>
              <a:off x="8814405" y="1823433"/>
              <a:ext cx="93882" cy="93882"/>
            </a:xfrm>
            <a:prstGeom prst="rect">
              <a:avLst/>
            </a:prstGeom>
          </p:spPr>
        </p:pic>
        <p:pic>
          <p:nvPicPr>
            <p:cNvPr id="9" name="object 9"/>
            <p:cNvPicPr/>
            <p:nvPr/>
          </p:nvPicPr>
          <p:blipFill>
            <a:blip r:embed="rId2" cstate="print"/>
            <a:stretch>
              <a:fillRect/>
            </a:stretch>
          </p:blipFill>
          <p:spPr>
            <a:xfrm>
              <a:off x="9377702" y="1823433"/>
              <a:ext cx="93882" cy="93882"/>
            </a:xfrm>
            <a:prstGeom prst="rect">
              <a:avLst/>
            </a:prstGeom>
          </p:spPr>
        </p:pic>
        <p:pic>
          <p:nvPicPr>
            <p:cNvPr id="10" name="object 10"/>
            <p:cNvPicPr/>
            <p:nvPr/>
          </p:nvPicPr>
          <p:blipFill>
            <a:blip r:embed="rId3" cstate="print"/>
            <a:stretch>
              <a:fillRect/>
            </a:stretch>
          </p:blipFill>
          <p:spPr>
            <a:xfrm>
              <a:off x="8955229" y="1917316"/>
              <a:ext cx="93882" cy="93882"/>
            </a:xfrm>
            <a:prstGeom prst="rect">
              <a:avLst/>
            </a:prstGeom>
          </p:spPr>
        </p:pic>
        <p:pic>
          <p:nvPicPr>
            <p:cNvPr id="11" name="object 11"/>
            <p:cNvPicPr/>
            <p:nvPr/>
          </p:nvPicPr>
          <p:blipFill>
            <a:blip r:embed="rId4" cstate="print"/>
            <a:stretch>
              <a:fillRect/>
            </a:stretch>
          </p:blipFill>
          <p:spPr>
            <a:xfrm>
              <a:off x="9236878" y="1917316"/>
              <a:ext cx="93882" cy="93882"/>
            </a:xfrm>
            <a:prstGeom prst="rect">
              <a:avLst/>
            </a:prstGeom>
          </p:spPr>
        </p:pic>
        <p:pic>
          <p:nvPicPr>
            <p:cNvPr id="12" name="object 12"/>
            <p:cNvPicPr/>
            <p:nvPr/>
          </p:nvPicPr>
          <p:blipFill>
            <a:blip r:embed="rId3" cstate="print"/>
            <a:stretch>
              <a:fillRect/>
            </a:stretch>
          </p:blipFill>
          <p:spPr>
            <a:xfrm>
              <a:off x="9096054" y="2011199"/>
              <a:ext cx="93882" cy="93882"/>
            </a:xfrm>
            <a:prstGeom prst="rect">
              <a:avLst/>
            </a:prstGeom>
          </p:spPr>
        </p:pic>
        <p:pic>
          <p:nvPicPr>
            <p:cNvPr id="13" name="object 13"/>
            <p:cNvPicPr/>
            <p:nvPr/>
          </p:nvPicPr>
          <p:blipFill>
            <a:blip r:embed="rId3" cstate="print"/>
            <a:stretch>
              <a:fillRect/>
            </a:stretch>
          </p:blipFill>
          <p:spPr>
            <a:xfrm>
              <a:off x="8673580" y="1729550"/>
              <a:ext cx="93882" cy="93882"/>
            </a:xfrm>
            <a:prstGeom prst="rect">
              <a:avLst/>
            </a:prstGeom>
          </p:spPr>
        </p:pic>
        <p:pic>
          <p:nvPicPr>
            <p:cNvPr id="14" name="object 14"/>
            <p:cNvPicPr/>
            <p:nvPr/>
          </p:nvPicPr>
          <p:blipFill>
            <a:blip r:embed="rId3" cstate="print"/>
            <a:stretch>
              <a:fillRect/>
            </a:stretch>
          </p:blipFill>
          <p:spPr>
            <a:xfrm>
              <a:off x="8955229" y="1729550"/>
              <a:ext cx="93882" cy="93882"/>
            </a:xfrm>
            <a:prstGeom prst="rect">
              <a:avLst/>
            </a:prstGeom>
          </p:spPr>
        </p:pic>
        <p:pic>
          <p:nvPicPr>
            <p:cNvPr id="15" name="object 15"/>
            <p:cNvPicPr/>
            <p:nvPr/>
          </p:nvPicPr>
          <p:blipFill>
            <a:blip r:embed="rId4" cstate="print"/>
            <a:stretch>
              <a:fillRect/>
            </a:stretch>
          </p:blipFill>
          <p:spPr>
            <a:xfrm>
              <a:off x="9518527" y="1729550"/>
              <a:ext cx="93883" cy="93882"/>
            </a:xfrm>
            <a:prstGeom prst="rect">
              <a:avLst/>
            </a:prstGeom>
          </p:spPr>
        </p:pic>
        <p:pic>
          <p:nvPicPr>
            <p:cNvPr id="16" name="object 16"/>
            <p:cNvPicPr/>
            <p:nvPr/>
          </p:nvPicPr>
          <p:blipFill>
            <a:blip r:embed="rId4" cstate="print"/>
            <a:stretch>
              <a:fillRect/>
            </a:stretch>
          </p:blipFill>
          <p:spPr>
            <a:xfrm>
              <a:off x="9236878" y="1729550"/>
              <a:ext cx="93882" cy="93882"/>
            </a:xfrm>
            <a:prstGeom prst="rect">
              <a:avLst/>
            </a:prstGeom>
          </p:spPr>
        </p:pic>
        <p:pic>
          <p:nvPicPr>
            <p:cNvPr id="17" name="object 17"/>
            <p:cNvPicPr/>
            <p:nvPr/>
          </p:nvPicPr>
          <p:blipFill>
            <a:blip r:embed="rId3" cstate="print"/>
            <a:stretch>
              <a:fillRect/>
            </a:stretch>
          </p:blipFill>
          <p:spPr>
            <a:xfrm>
              <a:off x="8814405" y="1635667"/>
              <a:ext cx="93882" cy="93882"/>
            </a:xfrm>
            <a:prstGeom prst="rect">
              <a:avLst/>
            </a:prstGeom>
          </p:spPr>
        </p:pic>
        <p:pic>
          <p:nvPicPr>
            <p:cNvPr id="18" name="object 18"/>
            <p:cNvPicPr/>
            <p:nvPr/>
          </p:nvPicPr>
          <p:blipFill>
            <a:blip r:embed="rId3" cstate="print"/>
            <a:stretch>
              <a:fillRect/>
            </a:stretch>
          </p:blipFill>
          <p:spPr>
            <a:xfrm>
              <a:off x="9096054" y="1635667"/>
              <a:ext cx="93882" cy="93882"/>
            </a:xfrm>
            <a:prstGeom prst="rect">
              <a:avLst/>
            </a:prstGeom>
          </p:spPr>
        </p:pic>
        <p:pic>
          <p:nvPicPr>
            <p:cNvPr id="19" name="object 19"/>
            <p:cNvPicPr/>
            <p:nvPr/>
          </p:nvPicPr>
          <p:blipFill>
            <a:blip r:embed="rId3" cstate="print"/>
            <a:stretch>
              <a:fillRect/>
            </a:stretch>
          </p:blipFill>
          <p:spPr>
            <a:xfrm>
              <a:off x="9377702" y="1635667"/>
              <a:ext cx="93882" cy="93882"/>
            </a:xfrm>
            <a:prstGeom prst="rect">
              <a:avLst/>
            </a:prstGeom>
          </p:spPr>
        </p:pic>
        <p:pic>
          <p:nvPicPr>
            <p:cNvPr id="20" name="object 20"/>
            <p:cNvPicPr/>
            <p:nvPr/>
          </p:nvPicPr>
          <p:blipFill>
            <a:blip r:embed="rId2" cstate="print"/>
            <a:stretch>
              <a:fillRect/>
            </a:stretch>
          </p:blipFill>
          <p:spPr>
            <a:xfrm>
              <a:off x="8955229" y="1541784"/>
              <a:ext cx="93882" cy="93882"/>
            </a:xfrm>
            <a:prstGeom prst="rect">
              <a:avLst/>
            </a:prstGeom>
          </p:spPr>
        </p:pic>
        <p:pic>
          <p:nvPicPr>
            <p:cNvPr id="21" name="object 21"/>
            <p:cNvPicPr/>
            <p:nvPr/>
          </p:nvPicPr>
          <p:blipFill>
            <a:blip r:embed="rId5" cstate="print"/>
            <a:stretch>
              <a:fillRect/>
            </a:stretch>
          </p:blipFill>
          <p:spPr>
            <a:xfrm>
              <a:off x="9236878" y="1541784"/>
              <a:ext cx="93882" cy="93882"/>
            </a:xfrm>
            <a:prstGeom prst="rect">
              <a:avLst/>
            </a:prstGeom>
          </p:spPr>
        </p:pic>
        <p:pic>
          <p:nvPicPr>
            <p:cNvPr id="22" name="object 22"/>
            <p:cNvPicPr/>
            <p:nvPr/>
          </p:nvPicPr>
          <p:blipFill>
            <a:blip r:embed="rId3" cstate="print"/>
            <a:stretch>
              <a:fillRect/>
            </a:stretch>
          </p:blipFill>
          <p:spPr>
            <a:xfrm>
              <a:off x="9096054" y="1447901"/>
              <a:ext cx="93882" cy="93882"/>
            </a:xfrm>
            <a:prstGeom prst="rect">
              <a:avLst/>
            </a:prstGeom>
          </p:spPr>
        </p:pic>
      </p:grpSp>
      <p:sp>
        <p:nvSpPr>
          <p:cNvPr id="23" name="object 23"/>
          <p:cNvSpPr/>
          <p:nvPr/>
        </p:nvSpPr>
        <p:spPr>
          <a:xfrm>
            <a:off x="3432900" y="4754776"/>
            <a:ext cx="1508125" cy="462915"/>
          </a:xfrm>
          <a:custGeom>
            <a:avLst/>
            <a:gdLst/>
            <a:ahLst/>
            <a:cxnLst/>
            <a:rect l="l" t="t" r="r" b="b"/>
            <a:pathLst>
              <a:path w="1508125" h="462914">
                <a:moveTo>
                  <a:pt x="40746" y="462543"/>
                </a:moveTo>
                <a:lnTo>
                  <a:pt x="32126" y="461752"/>
                </a:lnTo>
                <a:lnTo>
                  <a:pt x="32867" y="461752"/>
                </a:lnTo>
                <a:lnTo>
                  <a:pt x="25901" y="459779"/>
                </a:lnTo>
                <a:lnTo>
                  <a:pt x="18990" y="456316"/>
                </a:lnTo>
                <a:lnTo>
                  <a:pt x="12698" y="451457"/>
                </a:lnTo>
                <a:lnTo>
                  <a:pt x="3389" y="438332"/>
                </a:lnTo>
                <a:lnTo>
                  <a:pt x="0" y="423213"/>
                </a:lnTo>
                <a:lnTo>
                  <a:pt x="2579" y="407938"/>
                </a:lnTo>
                <a:lnTo>
                  <a:pt x="11175" y="394344"/>
                </a:lnTo>
                <a:lnTo>
                  <a:pt x="167279" y="231265"/>
                </a:lnTo>
                <a:lnTo>
                  <a:pt x="11174" y="68183"/>
                </a:lnTo>
                <a:lnTo>
                  <a:pt x="2578" y="54590"/>
                </a:lnTo>
                <a:lnTo>
                  <a:pt x="0" y="39317"/>
                </a:lnTo>
                <a:lnTo>
                  <a:pt x="3389" y="24199"/>
                </a:lnTo>
                <a:lnTo>
                  <a:pt x="12697" y="11075"/>
                </a:lnTo>
                <a:lnTo>
                  <a:pt x="26417" y="2558"/>
                </a:lnTo>
                <a:lnTo>
                  <a:pt x="41832" y="3"/>
                </a:lnTo>
                <a:lnTo>
                  <a:pt x="57088" y="3362"/>
                </a:lnTo>
                <a:lnTo>
                  <a:pt x="70331" y="12584"/>
                </a:lnTo>
                <a:lnTo>
                  <a:pt x="253048" y="203465"/>
                </a:lnTo>
                <a:lnTo>
                  <a:pt x="261440" y="216536"/>
                </a:lnTo>
                <a:lnTo>
                  <a:pt x="264237" y="231265"/>
                </a:lnTo>
                <a:lnTo>
                  <a:pt x="261440" y="245995"/>
                </a:lnTo>
                <a:lnTo>
                  <a:pt x="70332" y="449948"/>
                </a:lnTo>
                <a:lnTo>
                  <a:pt x="48795" y="461752"/>
                </a:lnTo>
                <a:lnTo>
                  <a:pt x="40746" y="462543"/>
                </a:lnTo>
                <a:close/>
              </a:path>
              <a:path w="1508125" h="462914">
                <a:moveTo>
                  <a:pt x="351642" y="462542"/>
                </a:moveTo>
                <a:lnTo>
                  <a:pt x="343024" y="461752"/>
                </a:lnTo>
                <a:lnTo>
                  <a:pt x="343764" y="461752"/>
                </a:lnTo>
                <a:lnTo>
                  <a:pt x="336798" y="459779"/>
                </a:lnTo>
                <a:lnTo>
                  <a:pt x="329886" y="456316"/>
                </a:lnTo>
                <a:lnTo>
                  <a:pt x="323594" y="451457"/>
                </a:lnTo>
                <a:lnTo>
                  <a:pt x="314285" y="438331"/>
                </a:lnTo>
                <a:lnTo>
                  <a:pt x="310896" y="423213"/>
                </a:lnTo>
                <a:lnTo>
                  <a:pt x="313475" y="407938"/>
                </a:lnTo>
                <a:lnTo>
                  <a:pt x="322071" y="394344"/>
                </a:lnTo>
                <a:lnTo>
                  <a:pt x="478178" y="231265"/>
                </a:lnTo>
                <a:lnTo>
                  <a:pt x="322071" y="68183"/>
                </a:lnTo>
                <a:lnTo>
                  <a:pt x="313475" y="54591"/>
                </a:lnTo>
                <a:lnTo>
                  <a:pt x="310896" y="39317"/>
                </a:lnTo>
                <a:lnTo>
                  <a:pt x="314285" y="24199"/>
                </a:lnTo>
                <a:lnTo>
                  <a:pt x="323594" y="11075"/>
                </a:lnTo>
                <a:lnTo>
                  <a:pt x="337314" y="2558"/>
                </a:lnTo>
                <a:lnTo>
                  <a:pt x="352729" y="3"/>
                </a:lnTo>
                <a:lnTo>
                  <a:pt x="367985" y="3362"/>
                </a:lnTo>
                <a:lnTo>
                  <a:pt x="381228" y="12584"/>
                </a:lnTo>
                <a:lnTo>
                  <a:pt x="563947" y="203466"/>
                </a:lnTo>
                <a:lnTo>
                  <a:pt x="572339" y="216536"/>
                </a:lnTo>
                <a:lnTo>
                  <a:pt x="575137" y="231265"/>
                </a:lnTo>
                <a:lnTo>
                  <a:pt x="572339" y="245995"/>
                </a:lnTo>
                <a:lnTo>
                  <a:pt x="381228" y="449948"/>
                </a:lnTo>
                <a:lnTo>
                  <a:pt x="359691" y="461752"/>
                </a:lnTo>
                <a:lnTo>
                  <a:pt x="351642" y="462542"/>
                </a:lnTo>
                <a:close/>
              </a:path>
              <a:path w="1508125" h="462914">
                <a:moveTo>
                  <a:pt x="662541" y="462543"/>
                </a:moveTo>
                <a:lnTo>
                  <a:pt x="653921" y="461752"/>
                </a:lnTo>
                <a:lnTo>
                  <a:pt x="654663" y="461752"/>
                </a:lnTo>
                <a:lnTo>
                  <a:pt x="647697" y="459779"/>
                </a:lnTo>
                <a:lnTo>
                  <a:pt x="640786" y="456316"/>
                </a:lnTo>
                <a:lnTo>
                  <a:pt x="634493" y="451457"/>
                </a:lnTo>
                <a:lnTo>
                  <a:pt x="625185" y="438332"/>
                </a:lnTo>
                <a:lnTo>
                  <a:pt x="621795" y="423213"/>
                </a:lnTo>
                <a:lnTo>
                  <a:pt x="624374" y="407939"/>
                </a:lnTo>
                <a:lnTo>
                  <a:pt x="632970" y="394344"/>
                </a:lnTo>
                <a:lnTo>
                  <a:pt x="789077" y="231265"/>
                </a:lnTo>
                <a:lnTo>
                  <a:pt x="632970" y="68183"/>
                </a:lnTo>
                <a:lnTo>
                  <a:pt x="624374" y="54591"/>
                </a:lnTo>
                <a:lnTo>
                  <a:pt x="621795" y="39317"/>
                </a:lnTo>
                <a:lnTo>
                  <a:pt x="625185" y="24199"/>
                </a:lnTo>
                <a:lnTo>
                  <a:pt x="634493" y="11075"/>
                </a:lnTo>
                <a:lnTo>
                  <a:pt x="648212" y="2558"/>
                </a:lnTo>
                <a:lnTo>
                  <a:pt x="663626" y="3"/>
                </a:lnTo>
                <a:lnTo>
                  <a:pt x="678882" y="3362"/>
                </a:lnTo>
                <a:lnTo>
                  <a:pt x="692127" y="12584"/>
                </a:lnTo>
                <a:lnTo>
                  <a:pt x="874848" y="203466"/>
                </a:lnTo>
                <a:lnTo>
                  <a:pt x="883238" y="216536"/>
                </a:lnTo>
                <a:lnTo>
                  <a:pt x="886034" y="231265"/>
                </a:lnTo>
                <a:lnTo>
                  <a:pt x="883238" y="245995"/>
                </a:lnTo>
                <a:lnTo>
                  <a:pt x="692127" y="449948"/>
                </a:lnTo>
                <a:lnTo>
                  <a:pt x="670591" y="461752"/>
                </a:lnTo>
                <a:lnTo>
                  <a:pt x="662541" y="462543"/>
                </a:lnTo>
                <a:close/>
              </a:path>
              <a:path w="1508125" h="462914">
                <a:moveTo>
                  <a:pt x="973445" y="462543"/>
                </a:moveTo>
                <a:lnTo>
                  <a:pt x="964822" y="461752"/>
                </a:lnTo>
                <a:lnTo>
                  <a:pt x="965564" y="461752"/>
                </a:lnTo>
                <a:lnTo>
                  <a:pt x="958597" y="459779"/>
                </a:lnTo>
                <a:lnTo>
                  <a:pt x="951685" y="456316"/>
                </a:lnTo>
                <a:lnTo>
                  <a:pt x="945392" y="451457"/>
                </a:lnTo>
                <a:lnTo>
                  <a:pt x="936085" y="438332"/>
                </a:lnTo>
                <a:lnTo>
                  <a:pt x="932696" y="423213"/>
                </a:lnTo>
                <a:lnTo>
                  <a:pt x="935274" y="407939"/>
                </a:lnTo>
                <a:lnTo>
                  <a:pt x="943869" y="394344"/>
                </a:lnTo>
                <a:lnTo>
                  <a:pt x="1099975" y="231265"/>
                </a:lnTo>
                <a:lnTo>
                  <a:pt x="943869" y="68183"/>
                </a:lnTo>
                <a:lnTo>
                  <a:pt x="935274" y="54591"/>
                </a:lnTo>
                <a:lnTo>
                  <a:pt x="932696" y="39317"/>
                </a:lnTo>
                <a:lnTo>
                  <a:pt x="936084" y="24199"/>
                </a:lnTo>
                <a:lnTo>
                  <a:pt x="945392" y="11075"/>
                </a:lnTo>
                <a:lnTo>
                  <a:pt x="959113" y="2558"/>
                </a:lnTo>
                <a:lnTo>
                  <a:pt x="974529" y="3"/>
                </a:lnTo>
                <a:lnTo>
                  <a:pt x="989785" y="3362"/>
                </a:lnTo>
                <a:lnTo>
                  <a:pt x="1003031" y="12584"/>
                </a:lnTo>
                <a:lnTo>
                  <a:pt x="1185747" y="203466"/>
                </a:lnTo>
                <a:lnTo>
                  <a:pt x="1194137" y="216536"/>
                </a:lnTo>
                <a:lnTo>
                  <a:pt x="1196933" y="231265"/>
                </a:lnTo>
                <a:lnTo>
                  <a:pt x="1194137" y="245995"/>
                </a:lnTo>
                <a:lnTo>
                  <a:pt x="1003031" y="449948"/>
                </a:lnTo>
                <a:lnTo>
                  <a:pt x="981494" y="461752"/>
                </a:lnTo>
                <a:lnTo>
                  <a:pt x="973445" y="462543"/>
                </a:lnTo>
                <a:close/>
              </a:path>
              <a:path w="1508125" h="462914">
                <a:moveTo>
                  <a:pt x="1284339" y="462543"/>
                </a:moveTo>
                <a:lnTo>
                  <a:pt x="1275717" y="461752"/>
                </a:lnTo>
                <a:lnTo>
                  <a:pt x="1276459" y="461752"/>
                </a:lnTo>
                <a:lnTo>
                  <a:pt x="1269492" y="459779"/>
                </a:lnTo>
                <a:lnTo>
                  <a:pt x="1262580" y="456316"/>
                </a:lnTo>
                <a:lnTo>
                  <a:pt x="1256286" y="451457"/>
                </a:lnTo>
                <a:lnTo>
                  <a:pt x="1246979" y="438332"/>
                </a:lnTo>
                <a:lnTo>
                  <a:pt x="1243590" y="423213"/>
                </a:lnTo>
                <a:lnTo>
                  <a:pt x="1246169" y="407939"/>
                </a:lnTo>
                <a:lnTo>
                  <a:pt x="1254764" y="394344"/>
                </a:lnTo>
                <a:lnTo>
                  <a:pt x="1410875" y="231265"/>
                </a:lnTo>
                <a:lnTo>
                  <a:pt x="1254763" y="68183"/>
                </a:lnTo>
                <a:lnTo>
                  <a:pt x="1246169" y="54591"/>
                </a:lnTo>
                <a:lnTo>
                  <a:pt x="1243590" y="39317"/>
                </a:lnTo>
                <a:lnTo>
                  <a:pt x="1246979" y="24199"/>
                </a:lnTo>
                <a:lnTo>
                  <a:pt x="1256286" y="11075"/>
                </a:lnTo>
                <a:lnTo>
                  <a:pt x="1270005" y="2557"/>
                </a:lnTo>
                <a:lnTo>
                  <a:pt x="1285419" y="0"/>
                </a:lnTo>
                <a:lnTo>
                  <a:pt x="1300676" y="3357"/>
                </a:lnTo>
                <a:lnTo>
                  <a:pt x="1313925" y="12584"/>
                </a:lnTo>
                <a:lnTo>
                  <a:pt x="1496646" y="203466"/>
                </a:lnTo>
                <a:lnTo>
                  <a:pt x="1505036" y="216536"/>
                </a:lnTo>
                <a:lnTo>
                  <a:pt x="1507832" y="231265"/>
                </a:lnTo>
                <a:lnTo>
                  <a:pt x="1505036" y="245995"/>
                </a:lnTo>
                <a:lnTo>
                  <a:pt x="1313925" y="449948"/>
                </a:lnTo>
                <a:lnTo>
                  <a:pt x="1292388" y="461752"/>
                </a:lnTo>
                <a:lnTo>
                  <a:pt x="1284339" y="462543"/>
                </a:lnTo>
                <a:close/>
              </a:path>
            </a:pathLst>
          </a:custGeom>
          <a:solidFill>
            <a:srgbClr val="8EB4E3"/>
          </a:solidFill>
        </p:spPr>
        <p:txBody>
          <a:bodyPr wrap="square" lIns="0" tIns="0" rIns="0" bIns="0" rtlCol="0"/>
          <a:lstStyle/>
          <a:p>
            <a:endParaRPr/>
          </a:p>
        </p:txBody>
      </p:sp>
      <p:sp>
        <p:nvSpPr>
          <p:cNvPr id="24" name="object 24"/>
          <p:cNvSpPr/>
          <p:nvPr/>
        </p:nvSpPr>
        <p:spPr>
          <a:xfrm>
            <a:off x="13347177" y="4754776"/>
            <a:ext cx="1508125" cy="462915"/>
          </a:xfrm>
          <a:custGeom>
            <a:avLst/>
            <a:gdLst/>
            <a:ahLst/>
            <a:cxnLst/>
            <a:rect l="l" t="t" r="r" b="b"/>
            <a:pathLst>
              <a:path w="1508125" h="462914">
                <a:moveTo>
                  <a:pt x="1467086" y="462543"/>
                </a:moveTo>
                <a:lnTo>
                  <a:pt x="1475706" y="461752"/>
                </a:lnTo>
                <a:lnTo>
                  <a:pt x="1474964" y="461752"/>
                </a:lnTo>
                <a:lnTo>
                  <a:pt x="1481931" y="459779"/>
                </a:lnTo>
                <a:lnTo>
                  <a:pt x="1488842" y="456316"/>
                </a:lnTo>
                <a:lnTo>
                  <a:pt x="1495134" y="451457"/>
                </a:lnTo>
                <a:lnTo>
                  <a:pt x="1504443" y="438332"/>
                </a:lnTo>
                <a:lnTo>
                  <a:pt x="1507832" y="423213"/>
                </a:lnTo>
                <a:lnTo>
                  <a:pt x="1505253" y="407938"/>
                </a:lnTo>
                <a:lnTo>
                  <a:pt x="1496657" y="394344"/>
                </a:lnTo>
                <a:lnTo>
                  <a:pt x="1340553" y="231265"/>
                </a:lnTo>
                <a:lnTo>
                  <a:pt x="1496657" y="68183"/>
                </a:lnTo>
                <a:lnTo>
                  <a:pt x="1505254" y="54590"/>
                </a:lnTo>
                <a:lnTo>
                  <a:pt x="1507832" y="39317"/>
                </a:lnTo>
                <a:lnTo>
                  <a:pt x="1504443" y="24199"/>
                </a:lnTo>
                <a:lnTo>
                  <a:pt x="1495135" y="11075"/>
                </a:lnTo>
                <a:lnTo>
                  <a:pt x="1481415" y="2558"/>
                </a:lnTo>
                <a:lnTo>
                  <a:pt x="1466000" y="3"/>
                </a:lnTo>
                <a:lnTo>
                  <a:pt x="1450744" y="3362"/>
                </a:lnTo>
                <a:lnTo>
                  <a:pt x="1437501" y="12584"/>
                </a:lnTo>
                <a:lnTo>
                  <a:pt x="1254784" y="203465"/>
                </a:lnTo>
                <a:lnTo>
                  <a:pt x="1246392" y="216536"/>
                </a:lnTo>
                <a:lnTo>
                  <a:pt x="1243594" y="231265"/>
                </a:lnTo>
                <a:lnTo>
                  <a:pt x="1246392" y="245995"/>
                </a:lnTo>
                <a:lnTo>
                  <a:pt x="1437500" y="449948"/>
                </a:lnTo>
                <a:lnTo>
                  <a:pt x="1459037" y="461752"/>
                </a:lnTo>
                <a:lnTo>
                  <a:pt x="1467086" y="462543"/>
                </a:lnTo>
                <a:close/>
              </a:path>
              <a:path w="1508125" h="462914">
                <a:moveTo>
                  <a:pt x="1156190" y="462542"/>
                </a:moveTo>
                <a:lnTo>
                  <a:pt x="1164807" y="461752"/>
                </a:lnTo>
                <a:lnTo>
                  <a:pt x="1164067" y="461752"/>
                </a:lnTo>
                <a:lnTo>
                  <a:pt x="1171034" y="459779"/>
                </a:lnTo>
                <a:lnTo>
                  <a:pt x="1177946" y="456316"/>
                </a:lnTo>
                <a:lnTo>
                  <a:pt x="1184238" y="451457"/>
                </a:lnTo>
                <a:lnTo>
                  <a:pt x="1193547" y="438331"/>
                </a:lnTo>
                <a:lnTo>
                  <a:pt x="1196936" y="423213"/>
                </a:lnTo>
                <a:lnTo>
                  <a:pt x="1194357" y="407938"/>
                </a:lnTo>
                <a:lnTo>
                  <a:pt x="1185761" y="394344"/>
                </a:lnTo>
                <a:lnTo>
                  <a:pt x="1029654" y="231265"/>
                </a:lnTo>
                <a:lnTo>
                  <a:pt x="1185761" y="68183"/>
                </a:lnTo>
                <a:lnTo>
                  <a:pt x="1194357" y="54591"/>
                </a:lnTo>
                <a:lnTo>
                  <a:pt x="1196936" y="39317"/>
                </a:lnTo>
                <a:lnTo>
                  <a:pt x="1193546" y="24199"/>
                </a:lnTo>
                <a:lnTo>
                  <a:pt x="1184238" y="11075"/>
                </a:lnTo>
                <a:lnTo>
                  <a:pt x="1170518" y="2558"/>
                </a:lnTo>
                <a:lnTo>
                  <a:pt x="1155103" y="3"/>
                </a:lnTo>
                <a:lnTo>
                  <a:pt x="1139847" y="3362"/>
                </a:lnTo>
                <a:lnTo>
                  <a:pt x="1126604" y="12584"/>
                </a:lnTo>
                <a:lnTo>
                  <a:pt x="943885" y="203466"/>
                </a:lnTo>
                <a:lnTo>
                  <a:pt x="935493" y="216536"/>
                </a:lnTo>
                <a:lnTo>
                  <a:pt x="932695" y="231265"/>
                </a:lnTo>
                <a:lnTo>
                  <a:pt x="935493" y="245995"/>
                </a:lnTo>
                <a:lnTo>
                  <a:pt x="1126604" y="449948"/>
                </a:lnTo>
                <a:lnTo>
                  <a:pt x="1148141" y="461752"/>
                </a:lnTo>
                <a:lnTo>
                  <a:pt x="1156190" y="462542"/>
                </a:lnTo>
                <a:close/>
              </a:path>
              <a:path w="1508125" h="462914">
                <a:moveTo>
                  <a:pt x="845291" y="462543"/>
                </a:moveTo>
                <a:lnTo>
                  <a:pt x="853911" y="461752"/>
                </a:lnTo>
                <a:lnTo>
                  <a:pt x="853169" y="461752"/>
                </a:lnTo>
                <a:lnTo>
                  <a:pt x="860135" y="459779"/>
                </a:lnTo>
                <a:lnTo>
                  <a:pt x="867046" y="456316"/>
                </a:lnTo>
                <a:lnTo>
                  <a:pt x="873339" y="451457"/>
                </a:lnTo>
                <a:lnTo>
                  <a:pt x="882647" y="438332"/>
                </a:lnTo>
                <a:lnTo>
                  <a:pt x="886037" y="423213"/>
                </a:lnTo>
                <a:lnTo>
                  <a:pt x="883458" y="407939"/>
                </a:lnTo>
                <a:lnTo>
                  <a:pt x="874862" y="394344"/>
                </a:lnTo>
                <a:lnTo>
                  <a:pt x="718755" y="231265"/>
                </a:lnTo>
                <a:lnTo>
                  <a:pt x="874862" y="68183"/>
                </a:lnTo>
                <a:lnTo>
                  <a:pt x="883458" y="54591"/>
                </a:lnTo>
                <a:lnTo>
                  <a:pt x="886037" y="39317"/>
                </a:lnTo>
                <a:lnTo>
                  <a:pt x="882647" y="24199"/>
                </a:lnTo>
                <a:lnTo>
                  <a:pt x="873339" y="11075"/>
                </a:lnTo>
                <a:lnTo>
                  <a:pt x="859620" y="2558"/>
                </a:lnTo>
                <a:lnTo>
                  <a:pt x="844206" y="3"/>
                </a:lnTo>
                <a:lnTo>
                  <a:pt x="828949" y="3362"/>
                </a:lnTo>
                <a:lnTo>
                  <a:pt x="815705" y="12584"/>
                </a:lnTo>
                <a:lnTo>
                  <a:pt x="632984" y="203466"/>
                </a:lnTo>
                <a:lnTo>
                  <a:pt x="624594" y="216536"/>
                </a:lnTo>
                <a:lnTo>
                  <a:pt x="621797" y="231265"/>
                </a:lnTo>
                <a:lnTo>
                  <a:pt x="624594" y="245995"/>
                </a:lnTo>
                <a:lnTo>
                  <a:pt x="815705" y="449948"/>
                </a:lnTo>
                <a:lnTo>
                  <a:pt x="837241" y="461752"/>
                </a:lnTo>
                <a:lnTo>
                  <a:pt x="845291" y="462543"/>
                </a:lnTo>
                <a:close/>
              </a:path>
              <a:path w="1508125" h="462914">
                <a:moveTo>
                  <a:pt x="534387" y="462543"/>
                </a:moveTo>
                <a:lnTo>
                  <a:pt x="543010" y="461752"/>
                </a:lnTo>
                <a:lnTo>
                  <a:pt x="542268" y="461752"/>
                </a:lnTo>
                <a:lnTo>
                  <a:pt x="549235" y="459779"/>
                </a:lnTo>
                <a:lnTo>
                  <a:pt x="556146" y="456316"/>
                </a:lnTo>
                <a:lnTo>
                  <a:pt x="562440" y="451457"/>
                </a:lnTo>
                <a:lnTo>
                  <a:pt x="571747" y="438332"/>
                </a:lnTo>
                <a:lnTo>
                  <a:pt x="575136" y="423213"/>
                </a:lnTo>
                <a:lnTo>
                  <a:pt x="572558" y="407939"/>
                </a:lnTo>
                <a:lnTo>
                  <a:pt x="563963" y="394344"/>
                </a:lnTo>
                <a:lnTo>
                  <a:pt x="407856" y="231265"/>
                </a:lnTo>
                <a:lnTo>
                  <a:pt x="563963" y="68183"/>
                </a:lnTo>
                <a:lnTo>
                  <a:pt x="572558" y="54591"/>
                </a:lnTo>
                <a:lnTo>
                  <a:pt x="575136" y="39317"/>
                </a:lnTo>
                <a:lnTo>
                  <a:pt x="571747" y="24199"/>
                </a:lnTo>
                <a:lnTo>
                  <a:pt x="562440" y="11075"/>
                </a:lnTo>
                <a:lnTo>
                  <a:pt x="548719" y="2558"/>
                </a:lnTo>
                <a:lnTo>
                  <a:pt x="533303" y="3"/>
                </a:lnTo>
                <a:lnTo>
                  <a:pt x="518047" y="3362"/>
                </a:lnTo>
                <a:lnTo>
                  <a:pt x="504801" y="12584"/>
                </a:lnTo>
                <a:lnTo>
                  <a:pt x="322085" y="203466"/>
                </a:lnTo>
                <a:lnTo>
                  <a:pt x="313695" y="216536"/>
                </a:lnTo>
                <a:lnTo>
                  <a:pt x="310899" y="231265"/>
                </a:lnTo>
                <a:lnTo>
                  <a:pt x="313695" y="245995"/>
                </a:lnTo>
                <a:lnTo>
                  <a:pt x="504801" y="449948"/>
                </a:lnTo>
                <a:lnTo>
                  <a:pt x="526338" y="461752"/>
                </a:lnTo>
                <a:lnTo>
                  <a:pt x="534387" y="462543"/>
                </a:lnTo>
                <a:close/>
              </a:path>
              <a:path w="1508125" h="462914">
                <a:moveTo>
                  <a:pt x="223493" y="462543"/>
                </a:moveTo>
                <a:lnTo>
                  <a:pt x="232115" y="461752"/>
                </a:lnTo>
                <a:lnTo>
                  <a:pt x="231373" y="461752"/>
                </a:lnTo>
                <a:lnTo>
                  <a:pt x="238340" y="459779"/>
                </a:lnTo>
                <a:lnTo>
                  <a:pt x="245252" y="456316"/>
                </a:lnTo>
                <a:lnTo>
                  <a:pt x="251546" y="451457"/>
                </a:lnTo>
                <a:lnTo>
                  <a:pt x="260853" y="438332"/>
                </a:lnTo>
                <a:lnTo>
                  <a:pt x="264241" y="423213"/>
                </a:lnTo>
                <a:lnTo>
                  <a:pt x="261663" y="407939"/>
                </a:lnTo>
                <a:lnTo>
                  <a:pt x="253068" y="394344"/>
                </a:lnTo>
                <a:lnTo>
                  <a:pt x="96957" y="231265"/>
                </a:lnTo>
                <a:lnTo>
                  <a:pt x="253068" y="68183"/>
                </a:lnTo>
                <a:lnTo>
                  <a:pt x="261663" y="54591"/>
                </a:lnTo>
                <a:lnTo>
                  <a:pt x="264242" y="39317"/>
                </a:lnTo>
                <a:lnTo>
                  <a:pt x="260853" y="24199"/>
                </a:lnTo>
                <a:lnTo>
                  <a:pt x="251546" y="11075"/>
                </a:lnTo>
                <a:lnTo>
                  <a:pt x="237827" y="2557"/>
                </a:lnTo>
                <a:lnTo>
                  <a:pt x="222413" y="0"/>
                </a:lnTo>
                <a:lnTo>
                  <a:pt x="207155" y="3357"/>
                </a:lnTo>
                <a:lnTo>
                  <a:pt x="193907" y="12584"/>
                </a:lnTo>
                <a:lnTo>
                  <a:pt x="11186" y="203466"/>
                </a:lnTo>
                <a:lnTo>
                  <a:pt x="2796" y="216536"/>
                </a:lnTo>
                <a:lnTo>
                  <a:pt x="0" y="231265"/>
                </a:lnTo>
                <a:lnTo>
                  <a:pt x="2796" y="245995"/>
                </a:lnTo>
                <a:lnTo>
                  <a:pt x="193907" y="449948"/>
                </a:lnTo>
                <a:lnTo>
                  <a:pt x="215444" y="461752"/>
                </a:lnTo>
                <a:lnTo>
                  <a:pt x="223493" y="462543"/>
                </a:lnTo>
                <a:close/>
              </a:path>
            </a:pathLst>
          </a:custGeom>
          <a:solidFill>
            <a:srgbClr val="8EB4E3"/>
          </a:solidFill>
        </p:spPr>
        <p:txBody>
          <a:bodyPr wrap="square" lIns="0" tIns="0" rIns="0" bIns="0" rtlCol="0"/>
          <a:lstStyle/>
          <a:p>
            <a:endParaRPr/>
          </a:p>
        </p:txBody>
      </p:sp>
      <p:sp>
        <p:nvSpPr>
          <p:cNvPr id="25" name="object 25"/>
          <p:cNvSpPr/>
          <p:nvPr/>
        </p:nvSpPr>
        <p:spPr>
          <a:xfrm>
            <a:off x="0" y="8996715"/>
            <a:ext cx="18286095" cy="1290320"/>
          </a:xfrm>
          <a:custGeom>
            <a:avLst/>
            <a:gdLst/>
            <a:ahLst/>
            <a:cxnLst/>
            <a:rect l="l" t="t" r="r" b="b"/>
            <a:pathLst>
              <a:path w="18286095" h="1290320">
                <a:moveTo>
                  <a:pt x="18285753" y="1290284"/>
                </a:moveTo>
                <a:lnTo>
                  <a:pt x="0" y="1290284"/>
                </a:lnTo>
                <a:lnTo>
                  <a:pt x="0" y="0"/>
                </a:lnTo>
                <a:lnTo>
                  <a:pt x="18285753" y="0"/>
                </a:lnTo>
                <a:lnTo>
                  <a:pt x="18285753" y="1290284"/>
                </a:lnTo>
                <a:close/>
              </a:path>
            </a:pathLst>
          </a:custGeom>
          <a:solidFill>
            <a:srgbClr val="0D2E5E"/>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734029" y="6733027"/>
            <a:ext cx="3554095" cy="3554095"/>
          </a:xfrm>
          <a:custGeom>
            <a:avLst/>
            <a:gdLst/>
            <a:ahLst/>
            <a:cxnLst/>
            <a:rect l="l" t="t" r="r" b="b"/>
            <a:pathLst>
              <a:path w="3554094" h="3554095">
                <a:moveTo>
                  <a:pt x="1574137" y="3553971"/>
                </a:moveTo>
                <a:lnTo>
                  <a:pt x="219021" y="3553971"/>
                </a:lnTo>
                <a:lnTo>
                  <a:pt x="207343" y="3527701"/>
                </a:lnTo>
                <a:lnTo>
                  <a:pt x="189522" y="3485564"/>
                </a:lnTo>
                <a:lnTo>
                  <a:pt x="172446" y="3443040"/>
                </a:lnTo>
                <a:lnTo>
                  <a:pt x="156124" y="3400139"/>
                </a:lnTo>
                <a:lnTo>
                  <a:pt x="140563" y="3356869"/>
                </a:lnTo>
                <a:lnTo>
                  <a:pt x="125772" y="3313237"/>
                </a:lnTo>
                <a:lnTo>
                  <a:pt x="111878" y="3269625"/>
                </a:lnTo>
                <a:lnTo>
                  <a:pt x="98532" y="3224922"/>
                </a:lnTo>
                <a:lnTo>
                  <a:pt x="86099" y="3180255"/>
                </a:lnTo>
                <a:lnTo>
                  <a:pt x="74468" y="3135259"/>
                </a:lnTo>
                <a:lnTo>
                  <a:pt x="63648" y="3089943"/>
                </a:lnTo>
                <a:lnTo>
                  <a:pt x="53647" y="3044315"/>
                </a:lnTo>
                <a:lnTo>
                  <a:pt x="44472" y="2998382"/>
                </a:lnTo>
                <a:lnTo>
                  <a:pt x="36133" y="2952154"/>
                </a:lnTo>
                <a:lnTo>
                  <a:pt x="28636" y="2905637"/>
                </a:lnTo>
                <a:lnTo>
                  <a:pt x="21991" y="2858841"/>
                </a:lnTo>
                <a:lnTo>
                  <a:pt x="16205" y="2811774"/>
                </a:lnTo>
                <a:lnTo>
                  <a:pt x="11288" y="2764443"/>
                </a:lnTo>
                <a:lnTo>
                  <a:pt x="7246" y="2716857"/>
                </a:lnTo>
                <a:lnTo>
                  <a:pt x="4088" y="2669024"/>
                </a:lnTo>
                <a:lnTo>
                  <a:pt x="1822" y="2620952"/>
                </a:lnTo>
                <a:lnTo>
                  <a:pt x="456" y="2572649"/>
                </a:lnTo>
                <a:lnTo>
                  <a:pt x="0" y="2524124"/>
                </a:lnTo>
                <a:lnTo>
                  <a:pt x="453" y="2475987"/>
                </a:lnTo>
                <a:lnTo>
                  <a:pt x="1795" y="2428255"/>
                </a:lnTo>
                <a:lnTo>
                  <a:pt x="4006" y="2380953"/>
                </a:lnTo>
                <a:lnTo>
                  <a:pt x="7246" y="2331392"/>
                </a:lnTo>
                <a:lnTo>
                  <a:pt x="11288" y="2283806"/>
                </a:lnTo>
                <a:lnTo>
                  <a:pt x="16205" y="2236475"/>
                </a:lnTo>
                <a:lnTo>
                  <a:pt x="21991" y="2189407"/>
                </a:lnTo>
                <a:lnTo>
                  <a:pt x="28636" y="2142611"/>
                </a:lnTo>
                <a:lnTo>
                  <a:pt x="36133" y="2096095"/>
                </a:lnTo>
                <a:lnTo>
                  <a:pt x="44472" y="2049866"/>
                </a:lnTo>
                <a:lnTo>
                  <a:pt x="53647" y="2003934"/>
                </a:lnTo>
                <a:lnTo>
                  <a:pt x="63648" y="1958305"/>
                </a:lnTo>
                <a:lnTo>
                  <a:pt x="74468" y="1912989"/>
                </a:lnTo>
                <a:lnTo>
                  <a:pt x="86099" y="1867994"/>
                </a:lnTo>
                <a:lnTo>
                  <a:pt x="98532" y="1823327"/>
                </a:lnTo>
                <a:lnTo>
                  <a:pt x="111759" y="1778997"/>
                </a:lnTo>
                <a:lnTo>
                  <a:pt x="125772" y="1735012"/>
                </a:lnTo>
                <a:lnTo>
                  <a:pt x="140563" y="1691380"/>
                </a:lnTo>
                <a:lnTo>
                  <a:pt x="156124" y="1648109"/>
                </a:lnTo>
                <a:lnTo>
                  <a:pt x="172446" y="1605208"/>
                </a:lnTo>
                <a:lnTo>
                  <a:pt x="189522" y="1562685"/>
                </a:lnTo>
                <a:lnTo>
                  <a:pt x="207343" y="1520548"/>
                </a:lnTo>
                <a:lnTo>
                  <a:pt x="225900" y="1478804"/>
                </a:lnTo>
                <a:lnTo>
                  <a:pt x="245187" y="1437463"/>
                </a:lnTo>
                <a:lnTo>
                  <a:pt x="265194" y="1396532"/>
                </a:lnTo>
                <a:lnTo>
                  <a:pt x="285914" y="1356019"/>
                </a:lnTo>
                <a:lnTo>
                  <a:pt x="307338" y="1315933"/>
                </a:lnTo>
                <a:lnTo>
                  <a:pt x="329459" y="1276282"/>
                </a:lnTo>
                <a:lnTo>
                  <a:pt x="352267" y="1237074"/>
                </a:lnTo>
                <a:lnTo>
                  <a:pt x="375755" y="1198317"/>
                </a:lnTo>
                <a:lnTo>
                  <a:pt x="399915" y="1160020"/>
                </a:lnTo>
                <a:lnTo>
                  <a:pt x="424738" y="1122190"/>
                </a:lnTo>
                <a:lnTo>
                  <a:pt x="450217" y="1084836"/>
                </a:lnTo>
                <a:lnTo>
                  <a:pt x="476343" y="1047965"/>
                </a:lnTo>
                <a:lnTo>
                  <a:pt x="503108" y="1011587"/>
                </a:lnTo>
                <a:lnTo>
                  <a:pt x="530503" y="975708"/>
                </a:lnTo>
                <a:lnTo>
                  <a:pt x="558522" y="940338"/>
                </a:lnTo>
                <a:lnTo>
                  <a:pt x="587155" y="905485"/>
                </a:lnTo>
                <a:lnTo>
                  <a:pt x="616394" y="871156"/>
                </a:lnTo>
                <a:lnTo>
                  <a:pt x="646231" y="837360"/>
                </a:lnTo>
                <a:lnTo>
                  <a:pt x="676659" y="804105"/>
                </a:lnTo>
                <a:lnTo>
                  <a:pt x="707668" y="771399"/>
                </a:lnTo>
                <a:lnTo>
                  <a:pt x="739251" y="739251"/>
                </a:lnTo>
                <a:lnTo>
                  <a:pt x="771399" y="707668"/>
                </a:lnTo>
                <a:lnTo>
                  <a:pt x="804105" y="676659"/>
                </a:lnTo>
                <a:lnTo>
                  <a:pt x="837360" y="646231"/>
                </a:lnTo>
                <a:lnTo>
                  <a:pt x="871156" y="616394"/>
                </a:lnTo>
                <a:lnTo>
                  <a:pt x="905485" y="587155"/>
                </a:lnTo>
                <a:lnTo>
                  <a:pt x="940338" y="558522"/>
                </a:lnTo>
                <a:lnTo>
                  <a:pt x="975708" y="530503"/>
                </a:lnTo>
                <a:lnTo>
                  <a:pt x="1011586" y="503108"/>
                </a:lnTo>
                <a:lnTo>
                  <a:pt x="1047965" y="476343"/>
                </a:lnTo>
                <a:lnTo>
                  <a:pt x="1084835" y="450217"/>
                </a:lnTo>
                <a:lnTo>
                  <a:pt x="1122190" y="424738"/>
                </a:lnTo>
                <a:lnTo>
                  <a:pt x="1160020" y="399915"/>
                </a:lnTo>
                <a:lnTo>
                  <a:pt x="1198317" y="375755"/>
                </a:lnTo>
                <a:lnTo>
                  <a:pt x="1237074" y="352267"/>
                </a:lnTo>
                <a:lnTo>
                  <a:pt x="1276282" y="329459"/>
                </a:lnTo>
                <a:lnTo>
                  <a:pt x="1315933" y="307338"/>
                </a:lnTo>
                <a:lnTo>
                  <a:pt x="1356019" y="285914"/>
                </a:lnTo>
                <a:lnTo>
                  <a:pt x="1396531" y="265194"/>
                </a:lnTo>
                <a:lnTo>
                  <a:pt x="1437462" y="245187"/>
                </a:lnTo>
                <a:lnTo>
                  <a:pt x="1478804" y="225901"/>
                </a:lnTo>
                <a:lnTo>
                  <a:pt x="1520547" y="207343"/>
                </a:lnTo>
                <a:lnTo>
                  <a:pt x="1562685" y="189522"/>
                </a:lnTo>
                <a:lnTo>
                  <a:pt x="1605208" y="172447"/>
                </a:lnTo>
                <a:lnTo>
                  <a:pt x="1648109" y="156124"/>
                </a:lnTo>
                <a:lnTo>
                  <a:pt x="1691380" y="140564"/>
                </a:lnTo>
                <a:lnTo>
                  <a:pt x="1735012" y="125773"/>
                </a:lnTo>
                <a:lnTo>
                  <a:pt x="1778997" y="111759"/>
                </a:lnTo>
                <a:lnTo>
                  <a:pt x="1823327" y="98532"/>
                </a:lnTo>
                <a:lnTo>
                  <a:pt x="1867994" y="86099"/>
                </a:lnTo>
                <a:lnTo>
                  <a:pt x="1912989" y="74469"/>
                </a:lnTo>
                <a:lnTo>
                  <a:pt x="1958305" y="63648"/>
                </a:lnTo>
                <a:lnTo>
                  <a:pt x="2003934" y="53647"/>
                </a:lnTo>
                <a:lnTo>
                  <a:pt x="2049866" y="44472"/>
                </a:lnTo>
                <a:lnTo>
                  <a:pt x="2096095" y="36133"/>
                </a:lnTo>
                <a:lnTo>
                  <a:pt x="2142611" y="28636"/>
                </a:lnTo>
                <a:lnTo>
                  <a:pt x="2189407" y="21991"/>
                </a:lnTo>
                <a:lnTo>
                  <a:pt x="2236475" y="16206"/>
                </a:lnTo>
                <a:lnTo>
                  <a:pt x="2283806" y="11288"/>
                </a:lnTo>
                <a:lnTo>
                  <a:pt x="2331392" y="7246"/>
                </a:lnTo>
                <a:lnTo>
                  <a:pt x="2379225" y="4088"/>
                </a:lnTo>
                <a:lnTo>
                  <a:pt x="2427297" y="1822"/>
                </a:lnTo>
                <a:lnTo>
                  <a:pt x="2475599" y="456"/>
                </a:lnTo>
                <a:lnTo>
                  <a:pt x="2524124" y="0"/>
                </a:lnTo>
                <a:lnTo>
                  <a:pt x="2572649" y="456"/>
                </a:lnTo>
                <a:lnTo>
                  <a:pt x="2620952" y="1822"/>
                </a:lnTo>
                <a:lnTo>
                  <a:pt x="2669024" y="4088"/>
                </a:lnTo>
                <a:lnTo>
                  <a:pt x="2716857" y="7246"/>
                </a:lnTo>
                <a:lnTo>
                  <a:pt x="2764443" y="11288"/>
                </a:lnTo>
                <a:lnTo>
                  <a:pt x="2811774" y="16206"/>
                </a:lnTo>
                <a:lnTo>
                  <a:pt x="2858841" y="21991"/>
                </a:lnTo>
                <a:lnTo>
                  <a:pt x="2905637" y="28636"/>
                </a:lnTo>
                <a:lnTo>
                  <a:pt x="2952154" y="36133"/>
                </a:lnTo>
                <a:lnTo>
                  <a:pt x="2998382" y="44472"/>
                </a:lnTo>
                <a:lnTo>
                  <a:pt x="3044315" y="53647"/>
                </a:lnTo>
                <a:lnTo>
                  <a:pt x="3089943" y="63648"/>
                </a:lnTo>
                <a:lnTo>
                  <a:pt x="3135259" y="74469"/>
                </a:lnTo>
                <a:lnTo>
                  <a:pt x="3180255" y="86099"/>
                </a:lnTo>
                <a:lnTo>
                  <a:pt x="3224922" y="98532"/>
                </a:lnTo>
                <a:lnTo>
                  <a:pt x="3269252" y="111759"/>
                </a:lnTo>
                <a:lnTo>
                  <a:pt x="3313237" y="125773"/>
                </a:lnTo>
                <a:lnTo>
                  <a:pt x="3356869" y="140564"/>
                </a:lnTo>
                <a:lnTo>
                  <a:pt x="3400139" y="156124"/>
                </a:lnTo>
                <a:lnTo>
                  <a:pt x="3443040" y="172447"/>
                </a:lnTo>
                <a:lnTo>
                  <a:pt x="3485564" y="189522"/>
                </a:lnTo>
                <a:lnTo>
                  <a:pt x="3527701" y="207343"/>
                </a:lnTo>
                <a:lnTo>
                  <a:pt x="3553971" y="219021"/>
                </a:lnTo>
                <a:lnTo>
                  <a:pt x="3553971" y="1122849"/>
                </a:lnTo>
                <a:lnTo>
                  <a:pt x="2524124" y="1122849"/>
                </a:lnTo>
                <a:lnTo>
                  <a:pt x="2475987" y="1123662"/>
                </a:lnTo>
                <a:lnTo>
                  <a:pt x="2428254" y="1126085"/>
                </a:lnTo>
                <a:lnTo>
                  <a:pt x="2380953" y="1130090"/>
                </a:lnTo>
                <a:lnTo>
                  <a:pt x="2334108" y="1135653"/>
                </a:lnTo>
                <a:lnTo>
                  <a:pt x="2287746" y="1142745"/>
                </a:lnTo>
                <a:lnTo>
                  <a:pt x="2241894" y="1151343"/>
                </a:lnTo>
                <a:lnTo>
                  <a:pt x="2196577" y="1161419"/>
                </a:lnTo>
                <a:lnTo>
                  <a:pt x="2151822" y="1172946"/>
                </a:lnTo>
                <a:lnTo>
                  <a:pt x="2107654" y="1185900"/>
                </a:lnTo>
                <a:lnTo>
                  <a:pt x="2064101" y="1200253"/>
                </a:lnTo>
                <a:lnTo>
                  <a:pt x="2021188" y="1215980"/>
                </a:lnTo>
                <a:lnTo>
                  <a:pt x="1978942" y="1233054"/>
                </a:lnTo>
                <a:lnTo>
                  <a:pt x="1937388" y="1251449"/>
                </a:lnTo>
                <a:lnTo>
                  <a:pt x="1896553" y="1271139"/>
                </a:lnTo>
                <a:lnTo>
                  <a:pt x="1856464" y="1292098"/>
                </a:lnTo>
                <a:lnTo>
                  <a:pt x="1817145" y="1314300"/>
                </a:lnTo>
                <a:lnTo>
                  <a:pt x="1778624" y="1337718"/>
                </a:lnTo>
                <a:lnTo>
                  <a:pt x="1740926" y="1362326"/>
                </a:lnTo>
                <a:lnTo>
                  <a:pt x="1704078" y="1388098"/>
                </a:lnTo>
                <a:lnTo>
                  <a:pt x="1668106" y="1415008"/>
                </a:lnTo>
                <a:lnTo>
                  <a:pt x="1633036" y="1443029"/>
                </a:lnTo>
                <a:lnTo>
                  <a:pt x="1598895" y="1472136"/>
                </a:lnTo>
                <a:lnTo>
                  <a:pt x="1565708" y="1502303"/>
                </a:lnTo>
                <a:lnTo>
                  <a:pt x="1533502" y="1533502"/>
                </a:lnTo>
                <a:lnTo>
                  <a:pt x="1502302" y="1565708"/>
                </a:lnTo>
                <a:lnTo>
                  <a:pt x="1472136" y="1598895"/>
                </a:lnTo>
                <a:lnTo>
                  <a:pt x="1443029" y="1633037"/>
                </a:lnTo>
                <a:lnTo>
                  <a:pt x="1415008" y="1668106"/>
                </a:lnTo>
                <a:lnTo>
                  <a:pt x="1388098" y="1704078"/>
                </a:lnTo>
                <a:lnTo>
                  <a:pt x="1362326" y="1740926"/>
                </a:lnTo>
                <a:lnTo>
                  <a:pt x="1337717" y="1778624"/>
                </a:lnTo>
                <a:lnTo>
                  <a:pt x="1314300" y="1817145"/>
                </a:lnTo>
                <a:lnTo>
                  <a:pt x="1292098" y="1856464"/>
                </a:lnTo>
                <a:lnTo>
                  <a:pt x="1271139" y="1896554"/>
                </a:lnTo>
                <a:lnTo>
                  <a:pt x="1251449" y="1937388"/>
                </a:lnTo>
                <a:lnTo>
                  <a:pt x="1233054" y="1978942"/>
                </a:lnTo>
                <a:lnTo>
                  <a:pt x="1215980" y="2021189"/>
                </a:lnTo>
                <a:lnTo>
                  <a:pt x="1200253" y="2064101"/>
                </a:lnTo>
                <a:lnTo>
                  <a:pt x="1185900" y="2107655"/>
                </a:lnTo>
                <a:lnTo>
                  <a:pt x="1172946" y="2151822"/>
                </a:lnTo>
                <a:lnTo>
                  <a:pt x="1161418" y="2196577"/>
                </a:lnTo>
                <a:lnTo>
                  <a:pt x="1151343" y="2241894"/>
                </a:lnTo>
                <a:lnTo>
                  <a:pt x="1142745" y="2287746"/>
                </a:lnTo>
                <a:lnTo>
                  <a:pt x="1135652" y="2334108"/>
                </a:lnTo>
                <a:lnTo>
                  <a:pt x="1130090" y="2380953"/>
                </a:lnTo>
                <a:lnTo>
                  <a:pt x="1126166" y="2427297"/>
                </a:lnTo>
                <a:lnTo>
                  <a:pt x="1123682" y="2475599"/>
                </a:lnTo>
                <a:lnTo>
                  <a:pt x="1123662" y="2475987"/>
                </a:lnTo>
                <a:lnTo>
                  <a:pt x="1122849" y="2524124"/>
                </a:lnTo>
                <a:lnTo>
                  <a:pt x="1123661" y="2572262"/>
                </a:lnTo>
                <a:lnTo>
                  <a:pt x="1126080" y="2619994"/>
                </a:lnTo>
                <a:lnTo>
                  <a:pt x="1130079" y="2667296"/>
                </a:lnTo>
                <a:lnTo>
                  <a:pt x="1135633" y="2714141"/>
                </a:lnTo>
                <a:lnTo>
                  <a:pt x="1142716" y="2760503"/>
                </a:lnTo>
                <a:lnTo>
                  <a:pt x="1151301" y="2806355"/>
                </a:lnTo>
                <a:lnTo>
                  <a:pt x="1161363" y="2851672"/>
                </a:lnTo>
                <a:lnTo>
                  <a:pt x="1172875" y="2896427"/>
                </a:lnTo>
                <a:lnTo>
                  <a:pt x="1185813" y="2940594"/>
                </a:lnTo>
                <a:lnTo>
                  <a:pt x="1200148" y="2984147"/>
                </a:lnTo>
                <a:lnTo>
                  <a:pt x="1215856" y="3027060"/>
                </a:lnTo>
                <a:lnTo>
                  <a:pt x="1232911" y="3069307"/>
                </a:lnTo>
                <a:lnTo>
                  <a:pt x="1251286" y="3110860"/>
                </a:lnTo>
                <a:lnTo>
                  <a:pt x="1270955" y="3151695"/>
                </a:lnTo>
                <a:lnTo>
                  <a:pt x="1291893" y="3191785"/>
                </a:lnTo>
                <a:lnTo>
                  <a:pt x="1314074" y="3231104"/>
                </a:lnTo>
                <a:lnTo>
                  <a:pt x="1337471" y="3269625"/>
                </a:lnTo>
                <a:lnTo>
                  <a:pt x="1362058" y="3307323"/>
                </a:lnTo>
                <a:lnTo>
                  <a:pt x="1387809" y="3344171"/>
                </a:lnTo>
                <a:lnTo>
                  <a:pt x="1414699" y="3380143"/>
                </a:lnTo>
                <a:lnTo>
                  <a:pt x="1442701" y="3415212"/>
                </a:lnTo>
                <a:lnTo>
                  <a:pt x="1471789" y="3449354"/>
                </a:lnTo>
                <a:lnTo>
                  <a:pt x="1501938" y="3482541"/>
                </a:lnTo>
                <a:lnTo>
                  <a:pt x="1533121" y="3514747"/>
                </a:lnTo>
                <a:lnTo>
                  <a:pt x="1565312" y="3545946"/>
                </a:lnTo>
                <a:lnTo>
                  <a:pt x="1574137" y="3553971"/>
                </a:lnTo>
                <a:close/>
              </a:path>
              <a:path w="3554094" h="3554095">
                <a:moveTo>
                  <a:pt x="3553971" y="1574536"/>
                </a:moveTo>
                <a:lnTo>
                  <a:pt x="3514747" y="1533502"/>
                </a:lnTo>
                <a:lnTo>
                  <a:pt x="3482541" y="1502303"/>
                </a:lnTo>
                <a:lnTo>
                  <a:pt x="3449354" y="1472136"/>
                </a:lnTo>
                <a:lnTo>
                  <a:pt x="3415212" y="1443029"/>
                </a:lnTo>
                <a:lnTo>
                  <a:pt x="3380142" y="1415008"/>
                </a:lnTo>
                <a:lnTo>
                  <a:pt x="3344170" y="1388098"/>
                </a:lnTo>
                <a:lnTo>
                  <a:pt x="3307322" y="1362326"/>
                </a:lnTo>
                <a:lnTo>
                  <a:pt x="3269625" y="1337718"/>
                </a:lnTo>
                <a:lnTo>
                  <a:pt x="3231104" y="1314300"/>
                </a:lnTo>
                <a:lnTo>
                  <a:pt x="3191785" y="1292098"/>
                </a:lnTo>
                <a:lnTo>
                  <a:pt x="3151695" y="1271139"/>
                </a:lnTo>
                <a:lnTo>
                  <a:pt x="3110860" y="1251449"/>
                </a:lnTo>
                <a:lnTo>
                  <a:pt x="3069306" y="1233054"/>
                </a:lnTo>
                <a:lnTo>
                  <a:pt x="3027060" y="1215980"/>
                </a:lnTo>
                <a:lnTo>
                  <a:pt x="2984147" y="1200253"/>
                </a:lnTo>
                <a:lnTo>
                  <a:pt x="2940594" y="1185900"/>
                </a:lnTo>
                <a:lnTo>
                  <a:pt x="2896427" y="1172946"/>
                </a:lnTo>
                <a:lnTo>
                  <a:pt x="2851672" y="1161419"/>
                </a:lnTo>
                <a:lnTo>
                  <a:pt x="2806355" y="1151343"/>
                </a:lnTo>
                <a:lnTo>
                  <a:pt x="2760503" y="1142745"/>
                </a:lnTo>
                <a:lnTo>
                  <a:pt x="2714141" y="1135653"/>
                </a:lnTo>
                <a:lnTo>
                  <a:pt x="2667296" y="1130090"/>
                </a:lnTo>
                <a:lnTo>
                  <a:pt x="2619994" y="1126085"/>
                </a:lnTo>
                <a:lnTo>
                  <a:pt x="2572261" y="1123662"/>
                </a:lnTo>
                <a:lnTo>
                  <a:pt x="2524124" y="1122849"/>
                </a:lnTo>
                <a:lnTo>
                  <a:pt x="3553971" y="1122849"/>
                </a:lnTo>
                <a:lnTo>
                  <a:pt x="3553971" y="1574536"/>
                </a:lnTo>
                <a:close/>
              </a:path>
              <a:path w="3554094" h="3554095">
                <a:moveTo>
                  <a:pt x="3553971" y="3553971"/>
                </a:moveTo>
                <a:lnTo>
                  <a:pt x="3474112" y="3553971"/>
                </a:lnTo>
                <a:lnTo>
                  <a:pt x="3482937" y="3545946"/>
                </a:lnTo>
                <a:lnTo>
                  <a:pt x="3515128" y="3514747"/>
                </a:lnTo>
                <a:lnTo>
                  <a:pt x="3546311" y="3482541"/>
                </a:lnTo>
                <a:lnTo>
                  <a:pt x="3553971" y="3474109"/>
                </a:lnTo>
                <a:lnTo>
                  <a:pt x="3553971" y="3553971"/>
                </a:lnTo>
                <a:close/>
              </a:path>
            </a:pathLst>
          </a:custGeom>
          <a:solidFill>
            <a:srgbClr val="C4D9F2"/>
          </a:solidFill>
        </p:spPr>
        <p:txBody>
          <a:bodyPr wrap="square" lIns="0" tIns="0" rIns="0" bIns="0" rtlCol="0"/>
          <a:lstStyle/>
          <a:p>
            <a:endParaRPr/>
          </a:p>
        </p:txBody>
      </p:sp>
      <p:grpSp>
        <p:nvGrpSpPr>
          <p:cNvPr id="3" name="object 3"/>
          <p:cNvGrpSpPr/>
          <p:nvPr/>
        </p:nvGrpSpPr>
        <p:grpSpPr>
          <a:xfrm>
            <a:off x="4648405" y="1028699"/>
            <a:ext cx="1859280" cy="1859280"/>
            <a:chOff x="4648405" y="1028699"/>
            <a:chExt cx="1859280" cy="1859280"/>
          </a:xfrm>
        </p:grpSpPr>
        <p:sp>
          <p:nvSpPr>
            <p:cNvPr id="4" name="object 4"/>
            <p:cNvSpPr/>
            <p:nvPr/>
          </p:nvSpPr>
          <p:spPr>
            <a:xfrm>
              <a:off x="4648405" y="1028699"/>
              <a:ext cx="1859280" cy="1859280"/>
            </a:xfrm>
            <a:custGeom>
              <a:avLst/>
              <a:gdLst/>
              <a:ahLst/>
              <a:cxnLst/>
              <a:rect l="l" t="t" r="r" b="b"/>
              <a:pathLst>
                <a:path w="1859279" h="1859280">
                  <a:moveTo>
                    <a:pt x="929367" y="1858734"/>
                  </a:moveTo>
                  <a:lnTo>
                    <a:pt x="881542" y="1857524"/>
                  </a:lnTo>
                  <a:lnTo>
                    <a:pt x="834344" y="1853936"/>
                  </a:lnTo>
                  <a:lnTo>
                    <a:pt x="787833" y="1848025"/>
                  </a:lnTo>
                  <a:lnTo>
                    <a:pt x="742067" y="1839852"/>
                  </a:lnTo>
                  <a:lnTo>
                    <a:pt x="697103" y="1829475"/>
                  </a:lnTo>
                  <a:lnTo>
                    <a:pt x="653001" y="1816951"/>
                  </a:lnTo>
                  <a:lnTo>
                    <a:pt x="609819" y="1802340"/>
                  </a:lnTo>
                  <a:lnTo>
                    <a:pt x="567615" y="1785699"/>
                  </a:lnTo>
                  <a:lnTo>
                    <a:pt x="526448" y="1767088"/>
                  </a:lnTo>
                  <a:lnTo>
                    <a:pt x="486375" y="1746564"/>
                  </a:lnTo>
                  <a:lnTo>
                    <a:pt x="447456" y="1724186"/>
                  </a:lnTo>
                  <a:lnTo>
                    <a:pt x="409749" y="1700012"/>
                  </a:lnTo>
                  <a:lnTo>
                    <a:pt x="373311" y="1674101"/>
                  </a:lnTo>
                  <a:lnTo>
                    <a:pt x="338203" y="1646511"/>
                  </a:lnTo>
                  <a:lnTo>
                    <a:pt x="304481" y="1617301"/>
                  </a:lnTo>
                  <a:lnTo>
                    <a:pt x="272205" y="1586528"/>
                  </a:lnTo>
                  <a:lnTo>
                    <a:pt x="241432" y="1554252"/>
                  </a:lnTo>
                  <a:lnTo>
                    <a:pt x="212222" y="1520530"/>
                  </a:lnTo>
                  <a:lnTo>
                    <a:pt x="184632" y="1485422"/>
                  </a:lnTo>
                  <a:lnTo>
                    <a:pt x="158721" y="1448985"/>
                  </a:lnTo>
                  <a:lnTo>
                    <a:pt x="134547" y="1411277"/>
                  </a:lnTo>
                  <a:lnTo>
                    <a:pt x="112169" y="1372358"/>
                  </a:lnTo>
                  <a:lnTo>
                    <a:pt x="91645" y="1332286"/>
                  </a:lnTo>
                  <a:lnTo>
                    <a:pt x="73034" y="1291118"/>
                  </a:lnTo>
                  <a:lnTo>
                    <a:pt x="56393" y="1248914"/>
                  </a:lnTo>
                  <a:lnTo>
                    <a:pt x="41782" y="1205732"/>
                  </a:lnTo>
                  <a:lnTo>
                    <a:pt x="29258" y="1161630"/>
                  </a:lnTo>
                  <a:lnTo>
                    <a:pt x="18881" y="1116667"/>
                  </a:lnTo>
                  <a:lnTo>
                    <a:pt x="10708" y="1070900"/>
                  </a:lnTo>
                  <a:lnTo>
                    <a:pt x="4798" y="1024389"/>
                  </a:lnTo>
                  <a:lnTo>
                    <a:pt x="1209" y="977192"/>
                  </a:lnTo>
                  <a:lnTo>
                    <a:pt x="0" y="929367"/>
                  </a:lnTo>
                  <a:lnTo>
                    <a:pt x="1209" y="881542"/>
                  </a:lnTo>
                  <a:lnTo>
                    <a:pt x="4798" y="834344"/>
                  </a:lnTo>
                  <a:lnTo>
                    <a:pt x="10708" y="787833"/>
                  </a:lnTo>
                  <a:lnTo>
                    <a:pt x="18881" y="742067"/>
                  </a:lnTo>
                  <a:lnTo>
                    <a:pt x="29258" y="697103"/>
                  </a:lnTo>
                  <a:lnTo>
                    <a:pt x="41782" y="653001"/>
                  </a:lnTo>
                  <a:lnTo>
                    <a:pt x="56393" y="609819"/>
                  </a:lnTo>
                  <a:lnTo>
                    <a:pt x="73034" y="567615"/>
                  </a:lnTo>
                  <a:lnTo>
                    <a:pt x="91645" y="526448"/>
                  </a:lnTo>
                  <a:lnTo>
                    <a:pt x="112169" y="486375"/>
                  </a:lnTo>
                  <a:lnTo>
                    <a:pt x="134547" y="447456"/>
                  </a:lnTo>
                  <a:lnTo>
                    <a:pt x="158721" y="409749"/>
                  </a:lnTo>
                  <a:lnTo>
                    <a:pt x="184632" y="373311"/>
                  </a:lnTo>
                  <a:lnTo>
                    <a:pt x="212222" y="338203"/>
                  </a:lnTo>
                  <a:lnTo>
                    <a:pt x="241432" y="304481"/>
                  </a:lnTo>
                  <a:lnTo>
                    <a:pt x="272205" y="272205"/>
                  </a:lnTo>
                  <a:lnTo>
                    <a:pt x="304481" y="241432"/>
                  </a:lnTo>
                  <a:lnTo>
                    <a:pt x="338203" y="212222"/>
                  </a:lnTo>
                  <a:lnTo>
                    <a:pt x="373311" y="184632"/>
                  </a:lnTo>
                  <a:lnTo>
                    <a:pt x="409749" y="158721"/>
                  </a:lnTo>
                  <a:lnTo>
                    <a:pt x="447456" y="134547"/>
                  </a:lnTo>
                  <a:lnTo>
                    <a:pt x="486375" y="112169"/>
                  </a:lnTo>
                  <a:lnTo>
                    <a:pt x="526448" y="91645"/>
                  </a:lnTo>
                  <a:lnTo>
                    <a:pt x="567615" y="73034"/>
                  </a:lnTo>
                  <a:lnTo>
                    <a:pt x="609819" y="56393"/>
                  </a:lnTo>
                  <a:lnTo>
                    <a:pt x="653001" y="41782"/>
                  </a:lnTo>
                  <a:lnTo>
                    <a:pt x="697103" y="29258"/>
                  </a:lnTo>
                  <a:lnTo>
                    <a:pt x="742067" y="18881"/>
                  </a:lnTo>
                  <a:lnTo>
                    <a:pt x="787833" y="10708"/>
                  </a:lnTo>
                  <a:lnTo>
                    <a:pt x="834344" y="4798"/>
                  </a:lnTo>
                  <a:lnTo>
                    <a:pt x="881542" y="1209"/>
                  </a:lnTo>
                  <a:lnTo>
                    <a:pt x="929367" y="0"/>
                  </a:lnTo>
                  <a:lnTo>
                    <a:pt x="977192" y="1209"/>
                  </a:lnTo>
                  <a:lnTo>
                    <a:pt x="1024389" y="4798"/>
                  </a:lnTo>
                  <a:lnTo>
                    <a:pt x="1070900" y="10708"/>
                  </a:lnTo>
                  <a:lnTo>
                    <a:pt x="1116667" y="18881"/>
                  </a:lnTo>
                  <a:lnTo>
                    <a:pt x="1161630" y="29258"/>
                  </a:lnTo>
                  <a:lnTo>
                    <a:pt x="1205732" y="41782"/>
                  </a:lnTo>
                  <a:lnTo>
                    <a:pt x="1248914" y="56393"/>
                  </a:lnTo>
                  <a:lnTo>
                    <a:pt x="1291118" y="73034"/>
                  </a:lnTo>
                  <a:lnTo>
                    <a:pt x="1332286" y="91645"/>
                  </a:lnTo>
                  <a:lnTo>
                    <a:pt x="1372358" y="112169"/>
                  </a:lnTo>
                  <a:lnTo>
                    <a:pt x="1411277" y="134547"/>
                  </a:lnTo>
                  <a:lnTo>
                    <a:pt x="1448985" y="158721"/>
                  </a:lnTo>
                  <a:lnTo>
                    <a:pt x="1485422" y="184632"/>
                  </a:lnTo>
                  <a:lnTo>
                    <a:pt x="1520530" y="212222"/>
                  </a:lnTo>
                  <a:lnTo>
                    <a:pt x="1554252" y="241432"/>
                  </a:lnTo>
                  <a:lnTo>
                    <a:pt x="1586528" y="272205"/>
                  </a:lnTo>
                  <a:lnTo>
                    <a:pt x="1617301" y="304481"/>
                  </a:lnTo>
                  <a:lnTo>
                    <a:pt x="1646511" y="338203"/>
                  </a:lnTo>
                  <a:lnTo>
                    <a:pt x="1674101" y="373311"/>
                  </a:lnTo>
                  <a:lnTo>
                    <a:pt x="1700012" y="409749"/>
                  </a:lnTo>
                  <a:lnTo>
                    <a:pt x="1724186" y="447456"/>
                  </a:lnTo>
                  <a:lnTo>
                    <a:pt x="1746564" y="486375"/>
                  </a:lnTo>
                  <a:lnTo>
                    <a:pt x="1767088" y="526448"/>
                  </a:lnTo>
                  <a:lnTo>
                    <a:pt x="1785699" y="567615"/>
                  </a:lnTo>
                  <a:lnTo>
                    <a:pt x="1802340" y="609819"/>
                  </a:lnTo>
                  <a:lnTo>
                    <a:pt x="1816951" y="653001"/>
                  </a:lnTo>
                  <a:lnTo>
                    <a:pt x="1829475" y="697103"/>
                  </a:lnTo>
                  <a:lnTo>
                    <a:pt x="1839852" y="742067"/>
                  </a:lnTo>
                  <a:lnTo>
                    <a:pt x="1848025" y="787833"/>
                  </a:lnTo>
                  <a:lnTo>
                    <a:pt x="1853935" y="834344"/>
                  </a:lnTo>
                  <a:lnTo>
                    <a:pt x="1857524" y="881542"/>
                  </a:lnTo>
                  <a:lnTo>
                    <a:pt x="1858734" y="929367"/>
                  </a:lnTo>
                  <a:lnTo>
                    <a:pt x="1857524" y="977192"/>
                  </a:lnTo>
                  <a:lnTo>
                    <a:pt x="1853935" y="1024389"/>
                  </a:lnTo>
                  <a:lnTo>
                    <a:pt x="1848025" y="1070900"/>
                  </a:lnTo>
                  <a:lnTo>
                    <a:pt x="1839852" y="1116667"/>
                  </a:lnTo>
                  <a:lnTo>
                    <a:pt x="1829475" y="1161630"/>
                  </a:lnTo>
                  <a:lnTo>
                    <a:pt x="1816951" y="1205732"/>
                  </a:lnTo>
                  <a:lnTo>
                    <a:pt x="1802340" y="1248914"/>
                  </a:lnTo>
                  <a:lnTo>
                    <a:pt x="1785699" y="1291118"/>
                  </a:lnTo>
                  <a:lnTo>
                    <a:pt x="1767088" y="1332286"/>
                  </a:lnTo>
                  <a:lnTo>
                    <a:pt x="1746564" y="1372358"/>
                  </a:lnTo>
                  <a:lnTo>
                    <a:pt x="1724186" y="1411277"/>
                  </a:lnTo>
                  <a:lnTo>
                    <a:pt x="1700012" y="1448985"/>
                  </a:lnTo>
                  <a:lnTo>
                    <a:pt x="1674101" y="1485422"/>
                  </a:lnTo>
                  <a:lnTo>
                    <a:pt x="1646511" y="1520530"/>
                  </a:lnTo>
                  <a:lnTo>
                    <a:pt x="1617301" y="1554252"/>
                  </a:lnTo>
                  <a:lnTo>
                    <a:pt x="1586528" y="1586528"/>
                  </a:lnTo>
                  <a:lnTo>
                    <a:pt x="1554252" y="1617301"/>
                  </a:lnTo>
                  <a:lnTo>
                    <a:pt x="1520530" y="1646511"/>
                  </a:lnTo>
                  <a:lnTo>
                    <a:pt x="1485422" y="1674101"/>
                  </a:lnTo>
                  <a:lnTo>
                    <a:pt x="1448985" y="1700012"/>
                  </a:lnTo>
                  <a:lnTo>
                    <a:pt x="1411277" y="1724186"/>
                  </a:lnTo>
                  <a:lnTo>
                    <a:pt x="1372358" y="1746564"/>
                  </a:lnTo>
                  <a:lnTo>
                    <a:pt x="1332286" y="1767088"/>
                  </a:lnTo>
                  <a:lnTo>
                    <a:pt x="1291118" y="1785699"/>
                  </a:lnTo>
                  <a:lnTo>
                    <a:pt x="1248914" y="1802340"/>
                  </a:lnTo>
                  <a:lnTo>
                    <a:pt x="1205732" y="1816951"/>
                  </a:lnTo>
                  <a:lnTo>
                    <a:pt x="1161630" y="1829475"/>
                  </a:lnTo>
                  <a:lnTo>
                    <a:pt x="1116667" y="1839852"/>
                  </a:lnTo>
                  <a:lnTo>
                    <a:pt x="1070900" y="1848025"/>
                  </a:lnTo>
                  <a:lnTo>
                    <a:pt x="1024389" y="1853936"/>
                  </a:lnTo>
                  <a:lnTo>
                    <a:pt x="977192" y="1857524"/>
                  </a:lnTo>
                  <a:lnTo>
                    <a:pt x="929367" y="1858734"/>
                  </a:lnTo>
                  <a:close/>
                </a:path>
              </a:pathLst>
            </a:custGeom>
            <a:solidFill>
              <a:srgbClr val="5087CC"/>
            </a:solidFill>
          </p:spPr>
          <p:txBody>
            <a:bodyPr wrap="square" lIns="0" tIns="0" rIns="0" bIns="0" rtlCol="0"/>
            <a:lstStyle/>
            <a:p>
              <a:endParaRPr/>
            </a:p>
          </p:txBody>
        </p:sp>
        <p:sp>
          <p:nvSpPr>
            <p:cNvPr id="5" name="object 5"/>
            <p:cNvSpPr/>
            <p:nvPr/>
          </p:nvSpPr>
          <p:spPr>
            <a:xfrm>
              <a:off x="5337260" y="1563203"/>
              <a:ext cx="539750" cy="788035"/>
            </a:xfrm>
            <a:custGeom>
              <a:avLst/>
              <a:gdLst/>
              <a:ahLst/>
              <a:cxnLst/>
              <a:rect l="l" t="t" r="r" b="b"/>
              <a:pathLst>
                <a:path w="539750" h="788035">
                  <a:moveTo>
                    <a:pt x="95231" y="787729"/>
                  </a:moveTo>
                  <a:lnTo>
                    <a:pt x="62545" y="775100"/>
                  </a:lnTo>
                  <a:lnTo>
                    <a:pt x="33607" y="752440"/>
                  </a:lnTo>
                  <a:lnTo>
                    <a:pt x="11673" y="723128"/>
                  </a:lnTo>
                  <a:lnTo>
                    <a:pt x="0" y="690546"/>
                  </a:lnTo>
                  <a:lnTo>
                    <a:pt x="1842" y="658072"/>
                  </a:lnTo>
                  <a:lnTo>
                    <a:pt x="20458" y="629088"/>
                  </a:lnTo>
                  <a:lnTo>
                    <a:pt x="266435" y="400406"/>
                  </a:lnTo>
                  <a:lnTo>
                    <a:pt x="28144" y="167885"/>
                  </a:lnTo>
                  <a:lnTo>
                    <a:pt x="5779" y="133958"/>
                  </a:lnTo>
                  <a:lnTo>
                    <a:pt x="1960" y="98349"/>
                  </a:lnTo>
                  <a:lnTo>
                    <a:pt x="13012" y="64103"/>
                  </a:lnTo>
                  <a:lnTo>
                    <a:pt x="35259" y="34266"/>
                  </a:lnTo>
                  <a:lnTo>
                    <a:pt x="65023" y="11883"/>
                  </a:lnTo>
                  <a:lnTo>
                    <a:pt x="98630" y="0"/>
                  </a:lnTo>
                  <a:lnTo>
                    <a:pt x="132402" y="1660"/>
                  </a:lnTo>
                  <a:lnTo>
                    <a:pt x="162665" y="19911"/>
                  </a:lnTo>
                  <a:lnTo>
                    <a:pt x="539316" y="400406"/>
                  </a:lnTo>
                  <a:lnTo>
                    <a:pt x="158821" y="769372"/>
                  </a:lnTo>
                  <a:lnTo>
                    <a:pt x="128408" y="786946"/>
                  </a:lnTo>
                  <a:lnTo>
                    <a:pt x="95231" y="787729"/>
                  </a:lnTo>
                  <a:close/>
                </a:path>
              </a:pathLst>
            </a:custGeom>
            <a:solidFill>
              <a:srgbClr val="E1ECFB"/>
            </a:solidFill>
          </p:spPr>
          <p:txBody>
            <a:bodyPr wrap="square" lIns="0" tIns="0" rIns="0" bIns="0" rtlCol="0"/>
            <a:lstStyle/>
            <a:p>
              <a:endParaRPr/>
            </a:p>
          </p:txBody>
        </p:sp>
      </p:grpSp>
      <p:sp>
        <p:nvSpPr>
          <p:cNvPr id="6" name="object 6"/>
          <p:cNvSpPr/>
          <p:nvPr/>
        </p:nvSpPr>
        <p:spPr>
          <a:xfrm>
            <a:off x="16264509" y="5348600"/>
            <a:ext cx="1025525" cy="1025525"/>
          </a:xfrm>
          <a:custGeom>
            <a:avLst/>
            <a:gdLst/>
            <a:ahLst/>
            <a:cxnLst/>
            <a:rect l="l" t="t" r="r" b="b"/>
            <a:pathLst>
              <a:path w="1025525" h="1025525">
                <a:moveTo>
                  <a:pt x="512489" y="1024979"/>
                </a:moveTo>
                <a:lnTo>
                  <a:pt x="465838" y="1022885"/>
                </a:lnTo>
                <a:lnTo>
                  <a:pt x="420362" y="1016723"/>
                </a:lnTo>
                <a:lnTo>
                  <a:pt x="376240" y="1006674"/>
                </a:lnTo>
                <a:lnTo>
                  <a:pt x="333654" y="992919"/>
                </a:lnTo>
                <a:lnTo>
                  <a:pt x="292786" y="975639"/>
                </a:lnTo>
                <a:lnTo>
                  <a:pt x="253814" y="955015"/>
                </a:lnTo>
                <a:lnTo>
                  <a:pt x="216922" y="931227"/>
                </a:lnTo>
                <a:lnTo>
                  <a:pt x="182288" y="904456"/>
                </a:lnTo>
                <a:lnTo>
                  <a:pt x="150095" y="874884"/>
                </a:lnTo>
                <a:lnTo>
                  <a:pt x="120522" y="842690"/>
                </a:lnTo>
                <a:lnTo>
                  <a:pt x="93752" y="808057"/>
                </a:lnTo>
                <a:lnTo>
                  <a:pt x="69964" y="771164"/>
                </a:lnTo>
                <a:lnTo>
                  <a:pt x="49339" y="732193"/>
                </a:lnTo>
                <a:lnTo>
                  <a:pt x="32059" y="691324"/>
                </a:lnTo>
                <a:lnTo>
                  <a:pt x="18304" y="648738"/>
                </a:lnTo>
                <a:lnTo>
                  <a:pt x="8256" y="604616"/>
                </a:lnTo>
                <a:lnTo>
                  <a:pt x="2094" y="559140"/>
                </a:lnTo>
                <a:lnTo>
                  <a:pt x="0" y="512489"/>
                </a:lnTo>
                <a:lnTo>
                  <a:pt x="2070" y="466370"/>
                </a:lnTo>
                <a:lnTo>
                  <a:pt x="8256" y="420362"/>
                </a:lnTo>
                <a:lnTo>
                  <a:pt x="18304" y="376240"/>
                </a:lnTo>
                <a:lnTo>
                  <a:pt x="32059" y="333654"/>
                </a:lnTo>
                <a:lnTo>
                  <a:pt x="49339" y="292786"/>
                </a:lnTo>
                <a:lnTo>
                  <a:pt x="69964" y="253814"/>
                </a:lnTo>
                <a:lnTo>
                  <a:pt x="93752" y="216922"/>
                </a:lnTo>
                <a:lnTo>
                  <a:pt x="120522" y="182288"/>
                </a:lnTo>
                <a:lnTo>
                  <a:pt x="150095" y="150095"/>
                </a:lnTo>
                <a:lnTo>
                  <a:pt x="182288" y="120522"/>
                </a:lnTo>
                <a:lnTo>
                  <a:pt x="216922" y="93752"/>
                </a:lnTo>
                <a:lnTo>
                  <a:pt x="253814" y="69964"/>
                </a:lnTo>
                <a:lnTo>
                  <a:pt x="292786" y="49339"/>
                </a:lnTo>
                <a:lnTo>
                  <a:pt x="333654" y="32059"/>
                </a:lnTo>
                <a:lnTo>
                  <a:pt x="376240" y="18304"/>
                </a:lnTo>
                <a:lnTo>
                  <a:pt x="420362" y="8256"/>
                </a:lnTo>
                <a:lnTo>
                  <a:pt x="465838" y="2094"/>
                </a:lnTo>
                <a:lnTo>
                  <a:pt x="512489" y="0"/>
                </a:lnTo>
                <a:lnTo>
                  <a:pt x="559140" y="2094"/>
                </a:lnTo>
                <a:lnTo>
                  <a:pt x="604617" y="8256"/>
                </a:lnTo>
                <a:lnTo>
                  <a:pt x="648738" y="18304"/>
                </a:lnTo>
                <a:lnTo>
                  <a:pt x="691324" y="32059"/>
                </a:lnTo>
                <a:lnTo>
                  <a:pt x="732193" y="49339"/>
                </a:lnTo>
                <a:lnTo>
                  <a:pt x="771164" y="69964"/>
                </a:lnTo>
                <a:lnTo>
                  <a:pt x="808057" y="93752"/>
                </a:lnTo>
                <a:lnTo>
                  <a:pt x="842690" y="120522"/>
                </a:lnTo>
                <a:lnTo>
                  <a:pt x="874884" y="150095"/>
                </a:lnTo>
                <a:lnTo>
                  <a:pt x="904456" y="182288"/>
                </a:lnTo>
                <a:lnTo>
                  <a:pt x="931227" y="216922"/>
                </a:lnTo>
                <a:lnTo>
                  <a:pt x="938356" y="227979"/>
                </a:lnTo>
                <a:lnTo>
                  <a:pt x="512489" y="227979"/>
                </a:lnTo>
                <a:lnTo>
                  <a:pt x="466370" y="231706"/>
                </a:lnTo>
                <a:lnTo>
                  <a:pt x="422609" y="242495"/>
                </a:lnTo>
                <a:lnTo>
                  <a:pt x="381795" y="259759"/>
                </a:lnTo>
                <a:lnTo>
                  <a:pt x="344515" y="282909"/>
                </a:lnTo>
                <a:lnTo>
                  <a:pt x="311357" y="311357"/>
                </a:lnTo>
                <a:lnTo>
                  <a:pt x="282909" y="344515"/>
                </a:lnTo>
                <a:lnTo>
                  <a:pt x="259759" y="381795"/>
                </a:lnTo>
                <a:lnTo>
                  <a:pt x="242495" y="422609"/>
                </a:lnTo>
                <a:lnTo>
                  <a:pt x="231706" y="466370"/>
                </a:lnTo>
                <a:lnTo>
                  <a:pt x="227979" y="512489"/>
                </a:lnTo>
                <a:lnTo>
                  <a:pt x="231701" y="558608"/>
                </a:lnTo>
                <a:lnTo>
                  <a:pt x="242476" y="602369"/>
                </a:lnTo>
                <a:lnTo>
                  <a:pt x="259720" y="643183"/>
                </a:lnTo>
                <a:lnTo>
                  <a:pt x="282849" y="680464"/>
                </a:lnTo>
                <a:lnTo>
                  <a:pt x="311279" y="713622"/>
                </a:lnTo>
                <a:lnTo>
                  <a:pt x="344426" y="742070"/>
                </a:lnTo>
                <a:lnTo>
                  <a:pt x="381704" y="765219"/>
                </a:lnTo>
                <a:lnTo>
                  <a:pt x="422530" y="782483"/>
                </a:lnTo>
                <a:lnTo>
                  <a:pt x="466320" y="793272"/>
                </a:lnTo>
                <a:lnTo>
                  <a:pt x="512489" y="796999"/>
                </a:lnTo>
                <a:lnTo>
                  <a:pt x="938356" y="796999"/>
                </a:lnTo>
                <a:lnTo>
                  <a:pt x="931227" y="808057"/>
                </a:lnTo>
                <a:lnTo>
                  <a:pt x="904456" y="842690"/>
                </a:lnTo>
                <a:lnTo>
                  <a:pt x="874884" y="874884"/>
                </a:lnTo>
                <a:lnTo>
                  <a:pt x="842690" y="904456"/>
                </a:lnTo>
                <a:lnTo>
                  <a:pt x="808057" y="931227"/>
                </a:lnTo>
                <a:lnTo>
                  <a:pt x="771164" y="955015"/>
                </a:lnTo>
                <a:lnTo>
                  <a:pt x="732193" y="975639"/>
                </a:lnTo>
                <a:lnTo>
                  <a:pt x="691324" y="992919"/>
                </a:lnTo>
                <a:lnTo>
                  <a:pt x="648738" y="1006674"/>
                </a:lnTo>
                <a:lnTo>
                  <a:pt x="604616" y="1016723"/>
                </a:lnTo>
                <a:lnTo>
                  <a:pt x="559140" y="1022885"/>
                </a:lnTo>
                <a:lnTo>
                  <a:pt x="512489" y="1024979"/>
                </a:lnTo>
                <a:close/>
              </a:path>
              <a:path w="1025525" h="1025525">
                <a:moveTo>
                  <a:pt x="938356" y="796999"/>
                </a:moveTo>
                <a:lnTo>
                  <a:pt x="512489" y="796999"/>
                </a:lnTo>
                <a:lnTo>
                  <a:pt x="558658" y="793272"/>
                </a:lnTo>
                <a:lnTo>
                  <a:pt x="602448" y="782483"/>
                </a:lnTo>
                <a:lnTo>
                  <a:pt x="643274" y="765219"/>
                </a:lnTo>
                <a:lnTo>
                  <a:pt x="680553" y="742070"/>
                </a:lnTo>
                <a:lnTo>
                  <a:pt x="713699" y="713622"/>
                </a:lnTo>
                <a:lnTo>
                  <a:pt x="742129" y="680464"/>
                </a:lnTo>
                <a:lnTo>
                  <a:pt x="765258" y="643183"/>
                </a:lnTo>
                <a:lnTo>
                  <a:pt x="782503" y="602369"/>
                </a:lnTo>
                <a:lnTo>
                  <a:pt x="793278" y="558608"/>
                </a:lnTo>
                <a:lnTo>
                  <a:pt x="796999" y="512489"/>
                </a:lnTo>
                <a:lnTo>
                  <a:pt x="793272" y="466370"/>
                </a:lnTo>
                <a:lnTo>
                  <a:pt x="782483" y="422609"/>
                </a:lnTo>
                <a:lnTo>
                  <a:pt x="765219" y="381795"/>
                </a:lnTo>
                <a:lnTo>
                  <a:pt x="742070" y="344515"/>
                </a:lnTo>
                <a:lnTo>
                  <a:pt x="713622" y="311357"/>
                </a:lnTo>
                <a:lnTo>
                  <a:pt x="680464" y="282909"/>
                </a:lnTo>
                <a:lnTo>
                  <a:pt x="643183" y="259759"/>
                </a:lnTo>
                <a:lnTo>
                  <a:pt x="602369" y="242495"/>
                </a:lnTo>
                <a:lnTo>
                  <a:pt x="558608" y="231706"/>
                </a:lnTo>
                <a:lnTo>
                  <a:pt x="512489" y="227979"/>
                </a:lnTo>
                <a:lnTo>
                  <a:pt x="938356" y="227979"/>
                </a:lnTo>
                <a:lnTo>
                  <a:pt x="975639" y="292786"/>
                </a:lnTo>
                <a:lnTo>
                  <a:pt x="992919" y="333654"/>
                </a:lnTo>
                <a:lnTo>
                  <a:pt x="1006674" y="376240"/>
                </a:lnTo>
                <a:lnTo>
                  <a:pt x="1016723" y="420362"/>
                </a:lnTo>
                <a:lnTo>
                  <a:pt x="1022885" y="465838"/>
                </a:lnTo>
                <a:lnTo>
                  <a:pt x="1024979" y="512489"/>
                </a:lnTo>
                <a:lnTo>
                  <a:pt x="1022908" y="558608"/>
                </a:lnTo>
                <a:lnTo>
                  <a:pt x="1016723" y="604616"/>
                </a:lnTo>
                <a:lnTo>
                  <a:pt x="1006674" y="648738"/>
                </a:lnTo>
                <a:lnTo>
                  <a:pt x="992919" y="691324"/>
                </a:lnTo>
                <a:lnTo>
                  <a:pt x="975639" y="732193"/>
                </a:lnTo>
                <a:lnTo>
                  <a:pt x="955015" y="771164"/>
                </a:lnTo>
                <a:lnTo>
                  <a:pt x="938356" y="796999"/>
                </a:lnTo>
                <a:close/>
              </a:path>
            </a:pathLst>
          </a:custGeom>
          <a:solidFill>
            <a:srgbClr val="C4D9F2"/>
          </a:solidFill>
        </p:spPr>
        <p:txBody>
          <a:bodyPr wrap="square" lIns="0" tIns="0" rIns="0" bIns="0" rtlCol="0"/>
          <a:lstStyle/>
          <a:p>
            <a:endParaRPr/>
          </a:p>
        </p:txBody>
      </p:sp>
      <p:pic>
        <p:nvPicPr>
          <p:cNvPr id="7" name="object 7"/>
          <p:cNvPicPr/>
          <p:nvPr/>
        </p:nvPicPr>
        <p:blipFill>
          <a:blip r:embed="rId2" cstate="print"/>
          <a:stretch>
            <a:fillRect/>
          </a:stretch>
        </p:blipFill>
        <p:spPr>
          <a:xfrm>
            <a:off x="1671285" y="3466260"/>
            <a:ext cx="4317888" cy="923924"/>
          </a:xfrm>
          <a:prstGeom prst="rect">
            <a:avLst/>
          </a:prstGeom>
        </p:spPr>
      </p:pic>
      <p:sp>
        <p:nvSpPr>
          <p:cNvPr id="8" name="object 8"/>
          <p:cNvSpPr txBox="1">
            <a:spLocks noGrp="1"/>
          </p:cNvSpPr>
          <p:nvPr>
            <p:ph type="title"/>
          </p:nvPr>
        </p:nvSpPr>
        <p:spPr>
          <a:xfrm>
            <a:off x="7088196" y="1290955"/>
            <a:ext cx="6210300" cy="473709"/>
          </a:xfrm>
          <a:prstGeom prst="rect">
            <a:avLst/>
          </a:prstGeom>
        </p:spPr>
        <p:txBody>
          <a:bodyPr vert="horz" wrap="square" lIns="0" tIns="17145" rIns="0" bIns="0" rtlCol="0">
            <a:spAutoFit/>
          </a:bodyPr>
          <a:lstStyle/>
          <a:p>
            <a:pPr marL="12700">
              <a:lnSpc>
                <a:spcPct val="100000"/>
              </a:lnSpc>
              <a:spcBef>
                <a:spcPts val="135"/>
              </a:spcBef>
            </a:pPr>
            <a:r>
              <a:rPr sz="2900" b="0" dirty="0">
                <a:solidFill>
                  <a:srgbClr val="011728"/>
                </a:solidFill>
                <a:latin typeface="Tahoma"/>
                <a:cs typeface="Tahoma"/>
              </a:rPr>
              <a:t>Certification:</a:t>
            </a:r>
            <a:r>
              <a:rPr sz="2900" b="0" spc="-170" dirty="0">
                <a:solidFill>
                  <a:srgbClr val="011728"/>
                </a:solidFill>
                <a:latin typeface="Tahoma"/>
                <a:cs typeface="Tahoma"/>
              </a:rPr>
              <a:t> </a:t>
            </a:r>
            <a:r>
              <a:rPr sz="2900" b="0" spc="-50" dirty="0">
                <a:solidFill>
                  <a:srgbClr val="011728"/>
                </a:solidFill>
                <a:latin typeface="Tahoma"/>
                <a:cs typeface="Tahoma"/>
              </a:rPr>
              <a:t>ISO</a:t>
            </a:r>
            <a:r>
              <a:rPr sz="2900" b="0" spc="-165" dirty="0">
                <a:solidFill>
                  <a:srgbClr val="011728"/>
                </a:solidFill>
                <a:latin typeface="Tahoma"/>
                <a:cs typeface="Tahoma"/>
              </a:rPr>
              <a:t> </a:t>
            </a:r>
            <a:r>
              <a:rPr sz="2900" b="0" spc="50" dirty="0">
                <a:solidFill>
                  <a:srgbClr val="011728"/>
                </a:solidFill>
                <a:latin typeface="Tahoma"/>
                <a:cs typeface="Tahoma"/>
              </a:rPr>
              <a:t>9001:2015</a:t>
            </a:r>
            <a:r>
              <a:rPr sz="2900" b="0" spc="-165" dirty="0">
                <a:solidFill>
                  <a:srgbClr val="011728"/>
                </a:solidFill>
                <a:latin typeface="Tahoma"/>
                <a:cs typeface="Tahoma"/>
              </a:rPr>
              <a:t> </a:t>
            </a:r>
            <a:r>
              <a:rPr sz="2900" b="0" spc="40" dirty="0">
                <a:solidFill>
                  <a:srgbClr val="011728"/>
                </a:solidFill>
                <a:latin typeface="Tahoma"/>
                <a:cs typeface="Tahoma"/>
              </a:rPr>
              <a:t>Certified</a:t>
            </a:r>
            <a:endParaRPr sz="2900">
              <a:latin typeface="Tahoma"/>
              <a:cs typeface="Tahoma"/>
            </a:endParaRPr>
          </a:p>
        </p:txBody>
      </p:sp>
      <p:sp>
        <p:nvSpPr>
          <p:cNvPr id="9" name="object 9"/>
          <p:cNvSpPr txBox="1"/>
          <p:nvPr/>
        </p:nvSpPr>
        <p:spPr>
          <a:xfrm>
            <a:off x="7088196" y="1738668"/>
            <a:ext cx="9232900" cy="6711950"/>
          </a:xfrm>
          <a:prstGeom prst="rect">
            <a:avLst/>
          </a:prstGeom>
        </p:spPr>
        <p:txBody>
          <a:bodyPr vert="horz" wrap="square" lIns="0" tIns="83820" rIns="0" bIns="0" rtlCol="0">
            <a:spAutoFit/>
          </a:bodyPr>
          <a:lstStyle/>
          <a:p>
            <a:pPr marL="12700">
              <a:lnSpc>
                <a:spcPct val="100000"/>
              </a:lnSpc>
              <a:spcBef>
                <a:spcPts val="660"/>
              </a:spcBef>
            </a:pPr>
            <a:r>
              <a:rPr sz="2900" b="1" spc="-10" dirty="0">
                <a:solidFill>
                  <a:srgbClr val="011728"/>
                </a:solidFill>
                <a:latin typeface="Tahoma"/>
                <a:cs typeface="Tahoma"/>
              </a:rPr>
              <a:t>Specializations:</a:t>
            </a:r>
            <a:endParaRPr sz="2900">
              <a:latin typeface="Tahoma"/>
              <a:cs typeface="Tahoma"/>
            </a:endParaRPr>
          </a:p>
          <a:p>
            <a:pPr marL="356235" indent="-182880">
              <a:lnSpc>
                <a:spcPct val="100000"/>
              </a:lnSpc>
              <a:spcBef>
                <a:spcPts val="570"/>
              </a:spcBef>
              <a:buChar char="-"/>
              <a:tabLst>
                <a:tab pos="356235" algn="l"/>
              </a:tabLst>
            </a:pPr>
            <a:r>
              <a:rPr sz="2900" spc="145" dirty="0">
                <a:solidFill>
                  <a:srgbClr val="011728"/>
                </a:solidFill>
                <a:latin typeface="Tahoma"/>
                <a:cs typeface="Tahoma"/>
              </a:rPr>
              <a:t>Web</a:t>
            </a:r>
            <a:r>
              <a:rPr sz="2900" spc="-270" dirty="0">
                <a:solidFill>
                  <a:srgbClr val="011728"/>
                </a:solidFill>
                <a:latin typeface="Tahoma"/>
                <a:cs typeface="Tahoma"/>
              </a:rPr>
              <a:t> </a:t>
            </a:r>
            <a:r>
              <a:rPr sz="2900" spc="70" dirty="0">
                <a:solidFill>
                  <a:srgbClr val="011728"/>
                </a:solidFill>
                <a:latin typeface="Tahoma"/>
                <a:cs typeface="Tahoma"/>
              </a:rPr>
              <a:t>Development</a:t>
            </a:r>
            <a:endParaRPr sz="2900">
              <a:latin typeface="Tahoma"/>
              <a:cs typeface="Tahoma"/>
            </a:endParaRPr>
          </a:p>
          <a:p>
            <a:pPr marL="356235" indent="-182880">
              <a:lnSpc>
                <a:spcPct val="100000"/>
              </a:lnSpc>
              <a:spcBef>
                <a:spcPts val="570"/>
              </a:spcBef>
              <a:buChar char="-"/>
              <a:tabLst>
                <a:tab pos="356235" algn="l"/>
              </a:tabLst>
            </a:pPr>
            <a:r>
              <a:rPr sz="2900" spc="125" dirty="0">
                <a:solidFill>
                  <a:srgbClr val="011728"/>
                </a:solidFill>
                <a:latin typeface="Tahoma"/>
                <a:cs typeface="Tahoma"/>
              </a:rPr>
              <a:t>Mobile</a:t>
            </a:r>
            <a:r>
              <a:rPr sz="2900" spc="-265" dirty="0">
                <a:solidFill>
                  <a:srgbClr val="011728"/>
                </a:solidFill>
                <a:latin typeface="Tahoma"/>
                <a:cs typeface="Tahoma"/>
              </a:rPr>
              <a:t> </a:t>
            </a:r>
            <a:r>
              <a:rPr sz="2900" spc="95" dirty="0">
                <a:solidFill>
                  <a:srgbClr val="011728"/>
                </a:solidFill>
                <a:latin typeface="Tahoma"/>
                <a:cs typeface="Tahoma"/>
              </a:rPr>
              <a:t>Application</a:t>
            </a:r>
            <a:r>
              <a:rPr sz="2900" spc="-260" dirty="0">
                <a:solidFill>
                  <a:srgbClr val="011728"/>
                </a:solidFill>
                <a:latin typeface="Tahoma"/>
                <a:cs typeface="Tahoma"/>
              </a:rPr>
              <a:t> </a:t>
            </a:r>
            <a:r>
              <a:rPr sz="2900" spc="70" dirty="0">
                <a:solidFill>
                  <a:srgbClr val="011728"/>
                </a:solidFill>
                <a:latin typeface="Tahoma"/>
                <a:cs typeface="Tahoma"/>
              </a:rPr>
              <a:t>Development</a:t>
            </a:r>
            <a:endParaRPr sz="2900">
              <a:latin typeface="Tahoma"/>
              <a:cs typeface="Tahoma"/>
            </a:endParaRPr>
          </a:p>
          <a:p>
            <a:pPr marL="356235" indent="-182880">
              <a:lnSpc>
                <a:spcPct val="100000"/>
              </a:lnSpc>
              <a:spcBef>
                <a:spcPts val="570"/>
              </a:spcBef>
              <a:buChar char="-"/>
              <a:tabLst>
                <a:tab pos="356235" algn="l"/>
              </a:tabLst>
            </a:pPr>
            <a:r>
              <a:rPr sz="2900" spc="95" dirty="0">
                <a:solidFill>
                  <a:srgbClr val="011728"/>
                </a:solidFill>
                <a:latin typeface="Tahoma"/>
                <a:cs typeface="Tahoma"/>
              </a:rPr>
              <a:t>Custom</a:t>
            </a:r>
            <a:r>
              <a:rPr sz="2900" spc="-140" dirty="0">
                <a:solidFill>
                  <a:srgbClr val="011728"/>
                </a:solidFill>
                <a:latin typeface="Tahoma"/>
                <a:cs typeface="Tahoma"/>
              </a:rPr>
              <a:t> </a:t>
            </a:r>
            <a:r>
              <a:rPr sz="2900" dirty="0">
                <a:solidFill>
                  <a:srgbClr val="011728"/>
                </a:solidFill>
                <a:latin typeface="Tahoma"/>
                <a:cs typeface="Tahoma"/>
              </a:rPr>
              <a:t>Software</a:t>
            </a:r>
            <a:r>
              <a:rPr sz="2900" spc="-140" dirty="0">
                <a:solidFill>
                  <a:srgbClr val="011728"/>
                </a:solidFill>
                <a:latin typeface="Tahoma"/>
                <a:cs typeface="Tahoma"/>
              </a:rPr>
              <a:t> </a:t>
            </a:r>
            <a:r>
              <a:rPr sz="2900" spc="70" dirty="0">
                <a:solidFill>
                  <a:srgbClr val="011728"/>
                </a:solidFill>
                <a:latin typeface="Tahoma"/>
                <a:cs typeface="Tahoma"/>
              </a:rPr>
              <a:t>Development</a:t>
            </a:r>
            <a:endParaRPr sz="2900">
              <a:latin typeface="Tahoma"/>
              <a:cs typeface="Tahoma"/>
            </a:endParaRPr>
          </a:p>
          <a:p>
            <a:pPr marL="356235" indent="-182880">
              <a:lnSpc>
                <a:spcPct val="100000"/>
              </a:lnSpc>
              <a:spcBef>
                <a:spcPts val="570"/>
              </a:spcBef>
              <a:buChar char="-"/>
              <a:tabLst>
                <a:tab pos="356235" algn="l"/>
              </a:tabLst>
            </a:pPr>
            <a:r>
              <a:rPr sz="2900" spc="-55" dirty="0">
                <a:solidFill>
                  <a:srgbClr val="011728"/>
                </a:solidFill>
                <a:latin typeface="Tahoma"/>
                <a:cs typeface="Tahoma"/>
              </a:rPr>
              <a:t>UI/UX</a:t>
            </a:r>
            <a:r>
              <a:rPr sz="2900" spc="-235" dirty="0">
                <a:solidFill>
                  <a:srgbClr val="011728"/>
                </a:solidFill>
                <a:latin typeface="Tahoma"/>
                <a:cs typeface="Tahoma"/>
              </a:rPr>
              <a:t> </a:t>
            </a:r>
            <a:r>
              <a:rPr sz="2900" spc="80" dirty="0">
                <a:solidFill>
                  <a:srgbClr val="011728"/>
                </a:solidFill>
                <a:latin typeface="Tahoma"/>
                <a:cs typeface="Tahoma"/>
              </a:rPr>
              <a:t>Design</a:t>
            </a:r>
            <a:endParaRPr sz="2900">
              <a:latin typeface="Tahoma"/>
              <a:cs typeface="Tahoma"/>
            </a:endParaRPr>
          </a:p>
          <a:p>
            <a:pPr marL="356235" indent="-182880">
              <a:lnSpc>
                <a:spcPct val="100000"/>
              </a:lnSpc>
              <a:spcBef>
                <a:spcPts val="570"/>
              </a:spcBef>
              <a:buChar char="-"/>
              <a:tabLst>
                <a:tab pos="356235" algn="l"/>
              </a:tabLst>
            </a:pPr>
            <a:r>
              <a:rPr sz="2900" spc="85" dirty="0">
                <a:solidFill>
                  <a:srgbClr val="011728"/>
                </a:solidFill>
                <a:latin typeface="Tahoma"/>
                <a:cs typeface="Tahoma"/>
              </a:rPr>
              <a:t>Hosting</a:t>
            </a:r>
            <a:r>
              <a:rPr sz="2900" spc="-250" dirty="0">
                <a:solidFill>
                  <a:srgbClr val="011728"/>
                </a:solidFill>
                <a:latin typeface="Tahoma"/>
                <a:cs typeface="Tahoma"/>
              </a:rPr>
              <a:t> </a:t>
            </a:r>
            <a:r>
              <a:rPr sz="2900" spc="45" dirty="0">
                <a:solidFill>
                  <a:srgbClr val="011728"/>
                </a:solidFill>
                <a:latin typeface="Tahoma"/>
                <a:cs typeface="Tahoma"/>
              </a:rPr>
              <a:t>Services</a:t>
            </a:r>
            <a:endParaRPr sz="2900">
              <a:latin typeface="Tahoma"/>
              <a:cs typeface="Tahoma"/>
            </a:endParaRPr>
          </a:p>
          <a:p>
            <a:pPr marL="356235" indent="-182880">
              <a:lnSpc>
                <a:spcPct val="100000"/>
              </a:lnSpc>
              <a:spcBef>
                <a:spcPts val="570"/>
              </a:spcBef>
              <a:buChar char="-"/>
              <a:tabLst>
                <a:tab pos="356235" algn="l"/>
              </a:tabLst>
            </a:pPr>
            <a:r>
              <a:rPr sz="2900" spc="50" dirty="0">
                <a:solidFill>
                  <a:srgbClr val="011728"/>
                </a:solidFill>
                <a:latin typeface="Tahoma"/>
                <a:cs typeface="Tahoma"/>
              </a:rPr>
              <a:t>Digital</a:t>
            </a:r>
            <a:r>
              <a:rPr sz="2900" spc="-250" dirty="0">
                <a:solidFill>
                  <a:srgbClr val="011728"/>
                </a:solidFill>
                <a:latin typeface="Tahoma"/>
                <a:cs typeface="Tahoma"/>
              </a:rPr>
              <a:t> </a:t>
            </a:r>
            <a:r>
              <a:rPr sz="2900" spc="60" dirty="0">
                <a:solidFill>
                  <a:srgbClr val="011728"/>
                </a:solidFill>
                <a:latin typeface="Tahoma"/>
                <a:cs typeface="Tahoma"/>
              </a:rPr>
              <a:t>Marketing</a:t>
            </a:r>
            <a:endParaRPr sz="2900">
              <a:latin typeface="Tahoma"/>
              <a:cs typeface="Tahoma"/>
            </a:endParaRPr>
          </a:p>
          <a:p>
            <a:pPr marL="12700">
              <a:lnSpc>
                <a:spcPct val="100000"/>
              </a:lnSpc>
              <a:spcBef>
                <a:spcPts val="570"/>
              </a:spcBef>
            </a:pPr>
            <a:r>
              <a:rPr sz="2900" b="1" spc="-10" dirty="0">
                <a:solidFill>
                  <a:srgbClr val="011728"/>
                </a:solidFill>
                <a:latin typeface="Tahoma"/>
                <a:cs typeface="Tahoma"/>
              </a:rPr>
              <a:t>Services:</a:t>
            </a:r>
            <a:endParaRPr sz="2900">
              <a:latin typeface="Tahoma"/>
              <a:cs typeface="Tahoma"/>
            </a:endParaRPr>
          </a:p>
          <a:p>
            <a:pPr marL="356235" indent="-182880">
              <a:lnSpc>
                <a:spcPct val="100000"/>
              </a:lnSpc>
              <a:spcBef>
                <a:spcPts val="570"/>
              </a:spcBef>
              <a:buChar char="-"/>
              <a:tabLst>
                <a:tab pos="356235" algn="l"/>
              </a:tabLst>
            </a:pPr>
            <a:r>
              <a:rPr sz="2900" spc="120" dirty="0">
                <a:solidFill>
                  <a:srgbClr val="011728"/>
                </a:solidFill>
                <a:latin typeface="Tahoma"/>
                <a:cs typeface="Tahoma"/>
              </a:rPr>
              <a:t>Advanced</a:t>
            </a:r>
            <a:r>
              <a:rPr sz="2900" spc="-215" dirty="0">
                <a:solidFill>
                  <a:srgbClr val="011728"/>
                </a:solidFill>
                <a:latin typeface="Tahoma"/>
                <a:cs typeface="Tahoma"/>
              </a:rPr>
              <a:t> </a:t>
            </a:r>
            <a:r>
              <a:rPr sz="2900" spc="-114" dirty="0">
                <a:solidFill>
                  <a:srgbClr val="011728"/>
                </a:solidFill>
                <a:latin typeface="Tahoma"/>
                <a:cs typeface="Tahoma"/>
              </a:rPr>
              <a:t>IT</a:t>
            </a:r>
            <a:r>
              <a:rPr sz="2900" spc="-210" dirty="0">
                <a:solidFill>
                  <a:srgbClr val="011728"/>
                </a:solidFill>
                <a:latin typeface="Tahoma"/>
                <a:cs typeface="Tahoma"/>
              </a:rPr>
              <a:t> </a:t>
            </a:r>
            <a:r>
              <a:rPr sz="2900" spc="65" dirty="0">
                <a:solidFill>
                  <a:srgbClr val="011728"/>
                </a:solidFill>
                <a:latin typeface="Tahoma"/>
                <a:cs typeface="Tahoma"/>
              </a:rPr>
              <a:t>solutions</a:t>
            </a:r>
            <a:r>
              <a:rPr sz="2900" spc="-210" dirty="0">
                <a:solidFill>
                  <a:srgbClr val="011728"/>
                </a:solidFill>
                <a:latin typeface="Tahoma"/>
                <a:cs typeface="Tahoma"/>
              </a:rPr>
              <a:t> </a:t>
            </a:r>
            <a:r>
              <a:rPr sz="2900" spc="80" dirty="0">
                <a:solidFill>
                  <a:srgbClr val="011728"/>
                </a:solidFill>
                <a:latin typeface="Tahoma"/>
                <a:cs typeface="Tahoma"/>
              </a:rPr>
              <a:t>supporting</a:t>
            </a:r>
            <a:r>
              <a:rPr sz="2900" spc="-210" dirty="0">
                <a:solidFill>
                  <a:srgbClr val="011728"/>
                </a:solidFill>
                <a:latin typeface="Tahoma"/>
                <a:cs typeface="Tahoma"/>
              </a:rPr>
              <a:t> </a:t>
            </a:r>
            <a:r>
              <a:rPr sz="2900" dirty="0">
                <a:solidFill>
                  <a:srgbClr val="011728"/>
                </a:solidFill>
                <a:latin typeface="Tahoma"/>
                <a:cs typeface="Tahoma"/>
              </a:rPr>
              <a:t>the</a:t>
            </a:r>
            <a:r>
              <a:rPr sz="2900" spc="-210" dirty="0">
                <a:solidFill>
                  <a:srgbClr val="011728"/>
                </a:solidFill>
                <a:latin typeface="Tahoma"/>
                <a:cs typeface="Tahoma"/>
              </a:rPr>
              <a:t> </a:t>
            </a:r>
            <a:r>
              <a:rPr sz="2900" dirty="0">
                <a:solidFill>
                  <a:srgbClr val="011728"/>
                </a:solidFill>
                <a:latin typeface="Tahoma"/>
                <a:cs typeface="Tahoma"/>
              </a:rPr>
              <a:t>entire</a:t>
            </a:r>
            <a:r>
              <a:rPr sz="2900" spc="-210" dirty="0">
                <a:solidFill>
                  <a:srgbClr val="011728"/>
                </a:solidFill>
                <a:latin typeface="Tahoma"/>
                <a:cs typeface="Tahoma"/>
              </a:rPr>
              <a:t> </a:t>
            </a:r>
            <a:r>
              <a:rPr sz="2900" spc="65" dirty="0">
                <a:solidFill>
                  <a:srgbClr val="011728"/>
                </a:solidFill>
                <a:latin typeface="Tahoma"/>
                <a:cs typeface="Tahoma"/>
              </a:rPr>
              <a:t>business</a:t>
            </a:r>
            <a:endParaRPr sz="2900">
              <a:latin typeface="Tahoma"/>
              <a:cs typeface="Tahoma"/>
            </a:endParaRPr>
          </a:p>
          <a:p>
            <a:pPr marL="356235" indent="-182880">
              <a:lnSpc>
                <a:spcPct val="100000"/>
              </a:lnSpc>
              <a:spcBef>
                <a:spcPts val="570"/>
              </a:spcBef>
              <a:buChar char="-"/>
              <a:tabLst>
                <a:tab pos="356235" algn="l"/>
              </a:tabLst>
            </a:pPr>
            <a:r>
              <a:rPr sz="2900" spc="100" dirty="0">
                <a:solidFill>
                  <a:srgbClr val="011728"/>
                </a:solidFill>
                <a:latin typeface="Tahoma"/>
                <a:cs typeface="Tahoma"/>
              </a:rPr>
              <a:t>Consulting</a:t>
            </a:r>
            <a:r>
              <a:rPr sz="2900" spc="-175" dirty="0">
                <a:solidFill>
                  <a:srgbClr val="011728"/>
                </a:solidFill>
                <a:latin typeface="Tahoma"/>
                <a:cs typeface="Tahoma"/>
              </a:rPr>
              <a:t> </a:t>
            </a:r>
            <a:r>
              <a:rPr sz="2900" dirty="0">
                <a:solidFill>
                  <a:srgbClr val="011728"/>
                </a:solidFill>
                <a:latin typeface="Tahoma"/>
                <a:cs typeface="Tahoma"/>
              </a:rPr>
              <a:t>to</a:t>
            </a:r>
            <a:r>
              <a:rPr sz="2900" spc="-170" dirty="0">
                <a:solidFill>
                  <a:srgbClr val="011728"/>
                </a:solidFill>
                <a:latin typeface="Tahoma"/>
                <a:cs typeface="Tahoma"/>
              </a:rPr>
              <a:t> </a:t>
            </a:r>
            <a:r>
              <a:rPr sz="2900" dirty="0">
                <a:solidFill>
                  <a:srgbClr val="011728"/>
                </a:solidFill>
                <a:latin typeface="Tahoma"/>
                <a:cs typeface="Tahoma"/>
              </a:rPr>
              <a:t>system</a:t>
            </a:r>
            <a:r>
              <a:rPr sz="2900" spc="-170" dirty="0">
                <a:solidFill>
                  <a:srgbClr val="011728"/>
                </a:solidFill>
                <a:latin typeface="Tahoma"/>
                <a:cs typeface="Tahoma"/>
              </a:rPr>
              <a:t> </a:t>
            </a:r>
            <a:r>
              <a:rPr sz="2900" spc="75" dirty="0">
                <a:solidFill>
                  <a:srgbClr val="011728"/>
                </a:solidFill>
                <a:latin typeface="Tahoma"/>
                <a:cs typeface="Tahoma"/>
              </a:rPr>
              <a:t>development</a:t>
            </a:r>
            <a:endParaRPr sz="2900">
              <a:latin typeface="Tahoma"/>
              <a:cs typeface="Tahoma"/>
            </a:endParaRPr>
          </a:p>
          <a:p>
            <a:pPr marL="356235" indent="-182880">
              <a:lnSpc>
                <a:spcPct val="100000"/>
              </a:lnSpc>
              <a:spcBef>
                <a:spcPts val="570"/>
              </a:spcBef>
              <a:buChar char="-"/>
              <a:tabLst>
                <a:tab pos="356235" algn="l"/>
              </a:tabLst>
            </a:pPr>
            <a:r>
              <a:rPr sz="2900" spc="70" dirty="0">
                <a:solidFill>
                  <a:srgbClr val="011728"/>
                </a:solidFill>
                <a:latin typeface="Tahoma"/>
                <a:cs typeface="Tahoma"/>
              </a:rPr>
              <a:t>Deployment</a:t>
            </a:r>
            <a:endParaRPr sz="2900">
              <a:latin typeface="Tahoma"/>
              <a:cs typeface="Tahoma"/>
            </a:endParaRPr>
          </a:p>
          <a:p>
            <a:pPr marL="356235" indent="-182880">
              <a:lnSpc>
                <a:spcPct val="100000"/>
              </a:lnSpc>
              <a:spcBef>
                <a:spcPts val="570"/>
              </a:spcBef>
              <a:buChar char="-"/>
              <a:tabLst>
                <a:tab pos="356235" algn="l"/>
              </a:tabLst>
            </a:pPr>
            <a:r>
              <a:rPr sz="2900" dirty="0">
                <a:solidFill>
                  <a:srgbClr val="011728"/>
                </a:solidFill>
                <a:latin typeface="Tahoma"/>
                <a:cs typeface="Tahoma"/>
              </a:rPr>
              <a:t>Quality</a:t>
            </a:r>
            <a:r>
              <a:rPr sz="2900" spc="15" dirty="0">
                <a:solidFill>
                  <a:srgbClr val="011728"/>
                </a:solidFill>
                <a:latin typeface="Tahoma"/>
                <a:cs typeface="Tahoma"/>
              </a:rPr>
              <a:t> </a:t>
            </a:r>
            <a:r>
              <a:rPr sz="2900" spc="60" dirty="0">
                <a:solidFill>
                  <a:srgbClr val="011728"/>
                </a:solidFill>
                <a:latin typeface="Tahoma"/>
                <a:cs typeface="Tahoma"/>
              </a:rPr>
              <a:t>Assurance</a:t>
            </a:r>
            <a:endParaRPr sz="2900">
              <a:latin typeface="Tahoma"/>
              <a:cs typeface="Tahoma"/>
            </a:endParaRPr>
          </a:p>
          <a:p>
            <a:pPr marL="356235" indent="-182880">
              <a:lnSpc>
                <a:spcPct val="100000"/>
              </a:lnSpc>
              <a:spcBef>
                <a:spcPts val="570"/>
              </a:spcBef>
              <a:buChar char="-"/>
              <a:tabLst>
                <a:tab pos="356235" algn="l"/>
              </a:tabLst>
            </a:pPr>
            <a:r>
              <a:rPr sz="2900" spc="70" dirty="0">
                <a:solidFill>
                  <a:srgbClr val="011728"/>
                </a:solidFill>
                <a:latin typeface="Tahoma"/>
                <a:cs typeface="Tahoma"/>
              </a:rPr>
              <a:t>24x7</a:t>
            </a:r>
            <a:r>
              <a:rPr sz="2900" spc="-270" dirty="0">
                <a:solidFill>
                  <a:srgbClr val="011728"/>
                </a:solidFill>
                <a:latin typeface="Tahoma"/>
                <a:cs typeface="Tahoma"/>
              </a:rPr>
              <a:t> </a:t>
            </a:r>
            <a:r>
              <a:rPr sz="2900" spc="70" dirty="0">
                <a:solidFill>
                  <a:srgbClr val="011728"/>
                </a:solidFill>
                <a:latin typeface="Tahoma"/>
                <a:cs typeface="Tahoma"/>
              </a:rPr>
              <a:t>Support</a:t>
            </a:r>
            <a:endParaRPr sz="2900">
              <a:latin typeface="Tahoma"/>
              <a:cs typeface="Tahoma"/>
            </a:endParaRPr>
          </a:p>
        </p:txBody>
      </p:sp>
      <p:sp>
        <p:nvSpPr>
          <p:cNvPr id="10" name="object 10"/>
          <p:cNvSpPr txBox="1"/>
          <p:nvPr/>
        </p:nvSpPr>
        <p:spPr>
          <a:xfrm>
            <a:off x="7088196" y="8939568"/>
            <a:ext cx="4465320" cy="1054100"/>
          </a:xfrm>
          <a:prstGeom prst="rect">
            <a:avLst/>
          </a:prstGeom>
        </p:spPr>
        <p:txBody>
          <a:bodyPr vert="horz" wrap="square" lIns="0" tIns="83820" rIns="0" bIns="0" rtlCol="0">
            <a:spAutoFit/>
          </a:bodyPr>
          <a:lstStyle/>
          <a:p>
            <a:pPr marL="12700">
              <a:lnSpc>
                <a:spcPct val="100000"/>
              </a:lnSpc>
              <a:spcBef>
                <a:spcPts val="660"/>
              </a:spcBef>
            </a:pPr>
            <a:r>
              <a:rPr sz="2900" b="1" spc="-90" dirty="0">
                <a:solidFill>
                  <a:srgbClr val="011728"/>
                </a:solidFill>
                <a:latin typeface="Tahoma"/>
                <a:cs typeface="Tahoma"/>
              </a:rPr>
              <a:t>Headquarters:</a:t>
            </a:r>
            <a:r>
              <a:rPr sz="2900" b="1" spc="-130" dirty="0">
                <a:solidFill>
                  <a:srgbClr val="011728"/>
                </a:solidFill>
                <a:latin typeface="Tahoma"/>
                <a:cs typeface="Tahoma"/>
              </a:rPr>
              <a:t> </a:t>
            </a:r>
            <a:r>
              <a:rPr sz="2900" spc="80" dirty="0">
                <a:solidFill>
                  <a:srgbClr val="011728"/>
                </a:solidFill>
                <a:latin typeface="Tahoma"/>
                <a:cs typeface="Tahoma"/>
              </a:rPr>
              <a:t>Jalandhar</a:t>
            </a:r>
            <a:endParaRPr sz="2900">
              <a:latin typeface="Tahoma"/>
              <a:cs typeface="Tahoma"/>
            </a:endParaRPr>
          </a:p>
          <a:p>
            <a:pPr marL="12700">
              <a:lnSpc>
                <a:spcPct val="100000"/>
              </a:lnSpc>
              <a:spcBef>
                <a:spcPts val="570"/>
              </a:spcBef>
            </a:pPr>
            <a:r>
              <a:rPr sz="2900" b="1" spc="-60" dirty="0">
                <a:solidFill>
                  <a:srgbClr val="011728"/>
                </a:solidFill>
                <a:latin typeface="Tahoma"/>
                <a:cs typeface="Tahoma"/>
              </a:rPr>
              <a:t>Branch</a:t>
            </a:r>
            <a:r>
              <a:rPr sz="2900" b="1" spc="-245" dirty="0">
                <a:solidFill>
                  <a:srgbClr val="011728"/>
                </a:solidFill>
                <a:latin typeface="Tahoma"/>
                <a:cs typeface="Tahoma"/>
              </a:rPr>
              <a:t> </a:t>
            </a:r>
            <a:r>
              <a:rPr sz="2900" b="1" spc="-95" dirty="0">
                <a:solidFill>
                  <a:srgbClr val="011728"/>
                </a:solidFill>
                <a:latin typeface="Tahoma"/>
                <a:cs typeface="Tahoma"/>
              </a:rPr>
              <a:t>Office:</a:t>
            </a:r>
            <a:r>
              <a:rPr sz="2900" b="1" spc="-170" dirty="0">
                <a:solidFill>
                  <a:srgbClr val="011728"/>
                </a:solidFill>
                <a:latin typeface="Tahoma"/>
                <a:cs typeface="Tahoma"/>
              </a:rPr>
              <a:t> </a:t>
            </a:r>
            <a:r>
              <a:rPr sz="2900" spc="50" dirty="0">
                <a:solidFill>
                  <a:srgbClr val="011728"/>
                </a:solidFill>
                <a:latin typeface="Tahoma"/>
                <a:cs typeface="Tahoma"/>
              </a:rPr>
              <a:t>Hoshiarpur</a:t>
            </a:r>
            <a:endParaRPr sz="2900">
              <a:latin typeface="Tahoma"/>
              <a:cs typeface="Tahoma"/>
            </a:endParaRPr>
          </a:p>
        </p:txBody>
      </p:sp>
      <p:sp>
        <p:nvSpPr>
          <p:cNvPr id="11" name="object 11"/>
          <p:cNvSpPr txBox="1"/>
          <p:nvPr/>
        </p:nvSpPr>
        <p:spPr>
          <a:xfrm>
            <a:off x="1028700" y="4392169"/>
            <a:ext cx="5650230" cy="5893435"/>
          </a:xfrm>
          <a:prstGeom prst="rect">
            <a:avLst/>
          </a:prstGeom>
          <a:solidFill>
            <a:srgbClr val="E1ECFB"/>
          </a:solidFill>
        </p:spPr>
        <p:txBody>
          <a:bodyPr vert="horz" wrap="square" lIns="0" tIns="0" rIns="0" bIns="0" rtlCol="0">
            <a:spAutoFit/>
          </a:bodyPr>
          <a:lstStyle/>
          <a:p>
            <a:pPr marL="582295">
              <a:lnSpc>
                <a:spcPts val="7080"/>
              </a:lnSpc>
            </a:pPr>
            <a:r>
              <a:rPr sz="6550" spc="-620" dirty="0">
                <a:solidFill>
                  <a:srgbClr val="0D2E5E"/>
                </a:solidFill>
                <a:latin typeface="Arial Black"/>
                <a:cs typeface="Arial Black"/>
              </a:rPr>
              <a:t>Company</a:t>
            </a:r>
            <a:endParaRPr sz="6550">
              <a:latin typeface="Arial Black"/>
              <a:cs typeface="Arial Black"/>
            </a:endParaRPr>
          </a:p>
          <a:p>
            <a:pPr marL="582295">
              <a:lnSpc>
                <a:spcPts val="7720"/>
              </a:lnSpc>
            </a:pPr>
            <a:r>
              <a:rPr sz="6550" spc="-505" dirty="0">
                <a:solidFill>
                  <a:srgbClr val="0D2E5E"/>
                </a:solidFill>
                <a:latin typeface="Arial Black"/>
                <a:cs typeface="Arial Black"/>
              </a:rPr>
              <a:t>Profile</a:t>
            </a:r>
            <a:endParaRPr sz="6550">
              <a:latin typeface="Arial Black"/>
              <a:cs typeface="Arial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734029" y="6733027"/>
            <a:ext cx="3554095" cy="3554095"/>
          </a:xfrm>
          <a:custGeom>
            <a:avLst/>
            <a:gdLst/>
            <a:ahLst/>
            <a:cxnLst/>
            <a:rect l="l" t="t" r="r" b="b"/>
            <a:pathLst>
              <a:path w="3554094" h="3554095">
                <a:moveTo>
                  <a:pt x="1574137" y="3553971"/>
                </a:moveTo>
                <a:lnTo>
                  <a:pt x="219021" y="3553971"/>
                </a:lnTo>
                <a:lnTo>
                  <a:pt x="207343" y="3527701"/>
                </a:lnTo>
                <a:lnTo>
                  <a:pt x="189522" y="3485564"/>
                </a:lnTo>
                <a:lnTo>
                  <a:pt x="172446" y="3443040"/>
                </a:lnTo>
                <a:lnTo>
                  <a:pt x="156124" y="3400139"/>
                </a:lnTo>
                <a:lnTo>
                  <a:pt x="140563" y="3356869"/>
                </a:lnTo>
                <a:lnTo>
                  <a:pt x="125772" y="3313237"/>
                </a:lnTo>
                <a:lnTo>
                  <a:pt x="111878" y="3269625"/>
                </a:lnTo>
                <a:lnTo>
                  <a:pt x="98532" y="3224922"/>
                </a:lnTo>
                <a:lnTo>
                  <a:pt x="86099" y="3180255"/>
                </a:lnTo>
                <a:lnTo>
                  <a:pt x="74468" y="3135259"/>
                </a:lnTo>
                <a:lnTo>
                  <a:pt x="63648" y="3089943"/>
                </a:lnTo>
                <a:lnTo>
                  <a:pt x="53647" y="3044315"/>
                </a:lnTo>
                <a:lnTo>
                  <a:pt x="44472" y="2998382"/>
                </a:lnTo>
                <a:lnTo>
                  <a:pt x="36133" y="2952154"/>
                </a:lnTo>
                <a:lnTo>
                  <a:pt x="28636" y="2905637"/>
                </a:lnTo>
                <a:lnTo>
                  <a:pt x="21991" y="2858841"/>
                </a:lnTo>
                <a:lnTo>
                  <a:pt x="16205" y="2811774"/>
                </a:lnTo>
                <a:lnTo>
                  <a:pt x="11288" y="2764443"/>
                </a:lnTo>
                <a:lnTo>
                  <a:pt x="7246" y="2716857"/>
                </a:lnTo>
                <a:lnTo>
                  <a:pt x="4088" y="2669024"/>
                </a:lnTo>
                <a:lnTo>
                  <a:pt x="1822" y="2620952"/>
                </a:lnTo>
                <a:lnTo>
                  <a:pt x="456" y="2572649"/>
                </a:lnTo>
                <a:lnTo>
                  <a:pt x="0" y="2524124"/>
                </a:lnTo>
                <a:lnTo>
                  <a:pt x="453" y="2475987"/>
                </a:lnTo>
                <a:lnTo>
                  <a:pt x="1795" y="2428255"/>
                </a:lnTo>
                <a:lnTo>
                  <a:pt x="4006" y="2380953"/>
                </a:lnTo>
                <a:lnTo>
                  <a:pt x="7246" y="2331392"/>
                </a:lnTo>
                <a:lnTo>
                  <a:pt x="11288" y="2283806"/>
                </a:lnTo>
                <a:lnTo>
                  <a:pt x="16205" y="2236475"/>
                </a:lnTo>
                <a:lnTo>
                  <a:pt x="21991" y="2189407"/>
                </a:lnTo>
                <a:lnTo>
                  <a:pt x="28636" y="2142611"/>
                </a:lnTo>
                <a:lnTo>
                  <a:pt x="36133" y="2096095"/>
                </a:lnTo>
                <a:lnTo>
                  <a:pt x="44472" y="2049866"/>
                </a:lnTo>
                <a:lnTo>
                  <a:pt x="53647" y="2003934"/>
                </a:lnTo>
                <a:lnTo>
                  <a:pt x="63648" y="1958305"/>
                </a:lnTo>
                <a:lnTo>
                  <a:pt x="74468" y="1912989"/>
                </a:lnTo>
                <a:lnTo>
                  <a:pt x="86099" y="1867994"/>
                </a:lnTo>
                <a:lnTo>
                  <a:pt x="98532" y="1823327"/>
                </a:lnTo>
                <a:lnTo>
                  <a:pt x="111759" y="1778997"/>
                </a:lnTo>
                <a:lnTo>
                  <a:pt x="125772" y="1735012"/>
                </a:lnTo>
                <a:lnTo>
                  <a:pt x="140563" y="1691380"/>
                </a:lnTo>
                <a:lnTo>
                  <a:pt x="156124" y="1648109"/>
                </a:lnTo>
                <a:lnTo>
                  <a:pt x="172446" y="1605208"/>
                </a:lnTo>
                <a:lnTo>
                  <a:pt x="189522" y="1562685"/>
                </a:lnTo>
                <a:lnTo>
                  <a:pt x="207343" y="1520548"/>
                </a:lnTo>
                <a:lnTo>
                  <a:pt x="225900" y="1478804"/>
                </a:lnTo>
                <a:lnTo>
                  <a:pt x="245187" y="1437463"/>
                </a:lnTo>
                <a:lnTo>
                  <a:pt x="265194" y="1396532"/>
                </a:lnTo>
                <a:lnTo>
                  <a:pt x="285914" y="1356019"/>
                </a:lnTo>
                <a:lnTo>
                  <a:pt x="307338" y="1315933"/>
                </a:lnTo>
                <a:lnTo>
                  <a:pt x="329459" y="1276282"/>
                </a:lnTo>
                <a:lnTo>
                  <a:pt x="352267" y="1237074"/>
                </a:lnTo>
                <a:lnTo>
                  <a:pt x="375755" y="1198317"/>
                </a:lnTo>
                <a:lnTo>
                  <a:pt x="399915" y="1160020"/>
                </a:lnTo>
                <a:lnTo>
                  <a:pt x="424738" y="1122190"/>
                </a:lnTo>
                <a:lnTo>
                  <a:pt x="450217" y="1084836"/>
                </a:lnTo>
                <a:lnTo>
                  <a:pt x="476343" y="1047965"/>
                </a:lnTo>
                <a:lnTo>
                  <a:pt x="503108" y="1011587"/>
                </a:lnTo>
                <a:lnTo>
                  <a:pt x="530503" y="975708"/>
                </a:lnTo>
                <a:lnTo>
                  <a:pt x="558522" y="940338"/>
                </a:lnTo>
                <a:lnTo>
                  <a:pt x="587155" y="905485"/>
                </a:lnTo>
                <a:lnTo>
                  <a:pt x="616394" y="871156"/>
                </a:lnTo>
                <a:lnTo>
                  <a:pt x="646231" y="837360"/>
                </a:lnTo>
                <a:lnTo>
                  <a:pt x="676659" y="804105"/>
                </a:lnTo>
                <a:lnTo>
                  <a:pt x="707668" y="771399"/>
                </a:lnTo>
                <a:lnTo>
                  <a:pt x="739251" y="739251"/>
                </a:lnTo>
                <a:lnTo>
                  <a:pt x="771399" y="707668"/>
                </a:lnTo>
                <a:lnTo>
                  <a:pt x="804105" y="676659"/>
                </a:lnTo>
                <a:lnTo>
                  <a:pt x="837360" y="646231"/>
                </a:lnTo>
                <a:lnTo>
                  <a:pt x="871156" y="616394"/>
                </a:lnTo>
                <a:lnTo>
                  <a:pt x="905485" y="587155"/>
                </a:lnTo>
                <a:lnTo>
                  <a:pt x="940338" y="558522"/>
                </a:lnTo>
                <a:lnTo>
                  <a:pt x="975708" y="530503"/>
                </a:lnTo>
                <a:lnTo>
                  <a:pt x="1011586" y="503108"/>
                </a:lnTo>
                <a:lnTo>
                  <a:pt x="1047965" y="476343"/>
                </a:lnTo>
                <a:lnTo>
                  <a:pt x="1084835" y="450217"/>
                </a:lnTo>
                <a:lnTo>
                  <a:pt x="1122190" y="424738"/>
                </a:lnTo>
                <a:lnTo>
                  <a:pt x="1160020" y="399915"/>
                </a:lnTo>
                <a:lnTo>
                  <a:pt x="1198317" y="375755"/>
                </a:lnTo>
                <a:lnTo>
                  <a:pt x="1237074" y="352267"/>
                </a:lnTo>
                <a:lnTo>
                  <a:pt x="1276282" y="329459"/>
                </a:lnTo>
                <a:lnTo>
                  <a:pt x="1315933" y="307338"/>
                </a:lnTo>
                <a:lnTo>
                  <a:pt x="1356019" y="285914"/>
                </a:lnTo>
                <a:lnTo>
                  <a:pt x="1396531" y="265194"/>
                </a:lnTo>
                <a:lnTo>
                  <a:pt x="1437462" y="245187"/>
                </a:lnTo>
                <a:lnTo>
                  <a:pt x="1478804" y="225901"/>
                </a:lnTo>
                <a:lnTo>
                  <a:pt x="1520547" y="207343"/>
                </a:lnTo>
                <a:lnTo>
                  <a:pt x="1562685" y="189522"/>
                </a:lnTo>
                <a:lnTo>
                  <a:pt x="1605208" y="172447"/>
                </a:lnTo>
                <a:lnTo>
                  <a:pt x="1648109" y="156124"/>
                </a:lnTo>
                <a:lnTo>
                  <a:pt x="1691380" y="140564"/>
                </a:lnTo>
                <a:lnTo>
                  <a:pt x="1735012" y="125773"/>
                </a:lnTo>
                <a:lnTo>
                  <a:pt x="1778997" y="111759"/>
                </a:lnTo>
                <a:lnTo>
                  <a:pt x="1823327" y="98532"/>
                </a:lnTo>
                <a:lnTo>
                  <a:pt x="1867994" y="86099"/>
                </a:lnTo>
                <a:lnTo>
                  <a:pt x="1912989" y="74469"/>
                </a:lnTo>
                <a:lnTo>
                  <a:pt x="1958305" y="63648"/>
                </a:lnTo>
                <a:lnTo>
                  <a:pt x="2003934" y="53647"/>
                </a:lnTo>
                <a:lnTo>
                  <a:pt x="2049866" y="44472"/>
                </a:lnTo>
                <a:lnTo>
                  <a:pt x="2096095" y="36133"/>
                </a:lnTo>
                <a:lnTo>
                  <a:pt x="2142611" y="28636"/>
                </a:lnTo>
                <a:lnTo>
                  <a:pt x="2189407" y="21991"/>
                </a:lnTo>
                <a:lnTo>
                  <a:pt x="2236475" y="16206"/>
                </a:lnTo>
                <a:lnTo>
                  <a:pt x="2283806" y="11288"/>
                </a:lnTo>
                <a:lnTo>
                  <a:pt x="2331392" y="7246"/>
                </a:lnTo>
                <a:lnTo>
                  <a:pt x="2379225" y="4088"/>
                </a:lnTo>
                <a:lnTo>
                  <a:pt x="2427297" y="1822"/>
                </a:lnTo>
                <a:lnTo>
                  <a:pt x="2475599" y="456"/>
                </a:lnTo>
                <a:lnTo>
                  <a:pt x="2524124" y="0"/>
                </a:lnTo>
                <a:lnTo>
                  <a:pt x="2572649" y="456"/>
                </a:lnTo>
                <a:lnTo>
                  <a:pt x="2620952" y="1822"/>
                </a:lnTo>
                <a:lnTo>
                  <a:pt x="2669024" y="4088"/>
                </a:lnTo>
                <a:lnTo>
                  <a:pt x="2716857" y="7246"/>
                </a:lnTo>
                <a:lnTo>
                  <a:pt x="2764443" y="11288"/>
                </a:lnTo>
                <a:lnTo>
                  <a:pt x="2811774" y="16206"/>
                </a:lnTo>
                <a:lnTo>
                  <a:pt x="2858841" y="21991"/>
                </a:lnTo>
                <a:lnTo>
                  <a:pt x="2905637" y="28636"/>
                </a:lnTo>
                <a:lnTo>
                  <a:pt x="2952154" y="36133"/>
                </a:lnTo>
                <a:lnTo>
                  <a:pt x="2998382" y="44472"/>
                </a:lnTo>
                <a:lnTo>
                  <a:pt x="3044315" y="53647"/>
                </a:lnTo>
                <a:lnTo>
                  <a:pt x="3089943" y="63648"/>
                </a:lnTo>
                <a:lnTo>
                  <a:pt x="3135259" y="74469"/>
                </a:lnTo>
                <a:lnTo>
                  <a:pt x="3180255" y="86099"/>
                </a:lnTo>
                <a:lnTo>
                  <a:pt x="3224922" y="98532"/>
                </a:lnTo>
                <a:lnTo>
                  <a:pt x="3269252" y="111759"/>
                </a:lnTo>
                <a:lnTo>
                  <a:pt x="3313237" y="125773"/>
                </a:lnTo>
                <a:lnTo>
                  <a:pt x="3356869" y="140564"/>
                </a:lnTo>
                <a:lnTo>
                  <a:pt x="3400139" y="156124"/>
                </a:lnTo>
                <a:lnTo>
                  <a:pt x="3443040" y="172447"/>
                </a:lnTo>
                <a:lnTo>
                  <a:pt x="3485564" y="189522"/>
                </a:lnTo>
                <a:lnTo>
                  <a:pt x="3527701" y="207343"/>
                </a:lnTo>
                <a:lnTo>
                  <a:pt x="3553971" y="219021"/>
                </a:lnTo>
                <a:lnTo>
                  <a:pt x="3553971" y="1122849"/>
                </a:lnTo>
                <a:lnTo>
                  <a:pt x="2524124" y="1122849"/>
                </a:lnTo>
                <a:lnTo>
                  <a:pt x="2475987" y="1123662"/>
                </a:lnTo>
                <a:lnTo>
                  <a:pt x="2428254" y="1126085"/>
                </a:lnTo>
                <a:lnTo>
                  <a:pt x="2380953" y="1130090"/>
                </a:lnTo>
                <a:lnTo>
                  <a:pt x="2334108" y="1135653"/>
                </a:lnTo>
                <a:lnTo>
                  <a:pt x="2287746" y="1142745"/>
                </a:lnTo>
                <a:lnTo>
                  <a:pt x="2241894" y="1151343"/>
                </a:lnTo>
                <a:lnTo>
                  <a:pt x="2196577" y="1161419"/>
                </a:lnTo>
                <a:lnTo>
                  <a:pt x="2151822" y="1172946"/>
                </a:lnTo>
                <a:lnTo>
                  <a:pt x="2107654" y="1185900"/>
                </a:lnTo>
                <a:lnTo>
                  <a:pt x="2064101" y="1200253"/>
                </a:lnTo>
                <a:lnTo>
                  <a:pt x="2021188" y="1215980"/>
                </a:lnTo>
                <a:lnTo>
                  <a:pt x="1978942" y="1233054"/>
                </a:lnTo>
                <a:lnTo>
                  <a:pt x="1937388" y="1251449"/>
                </a:lnTo>
                <a:lnTo>
                  <a:pt x="1896553" y="1271139"/>
                </a:lnTo>
                <a:lnTo>
                  <a:pt x="1856464" y="1292098"/>
                </a:lnTo>
                <a:lnTo>
                  <a:pt x="1817145" y="1314300"/>
                </a:lnTo>
                <a:lnTo>
                  <a:pt x="1778624" y="1337718"/>
                </a:lnTo>
                <a:lnTo>
                  <a:pt x="1740926" y="1362326"/>
                </a:lnTo>
                <a:lnTo>
                  <a:pt x="1704078" y="1388098"/>
                </a:lnTo>
                <a:lnTo>
                  <a:pt x="1668106" y="1415008"/>
                </a:lnTo>
                <a:lnTo>
                  <a:pt x="1633036" y="1443029"/>
                </a:lnTo>
                <a:lnTo>
                  <a:pt x="1598895" y="1472136"/>
                </a:lnTo>
                <a:lnTo>
                  <a:pt x="1565708" y="1502303"/>
                </a:lnTo>
                <a:lnTo>
                  <a:pt x="1533502" y="1533502"/>
                </a:lnTo>
                <a:lnTo>
                  <a:pt x="1502302" y="1565708"/>
                </a:lnTo>
                <a:lnTo>
                  <a:pt x="1472136" y="1598895"/>
                </a:lnTo>
                <a:lnTo>
                  <a:pt x="1443029" y="1633037"/>
                </a:lnTo>
                <a:lnTo>
                  <a:pt x="1415008" y="1668106"/>
                </a:lnTo>
                <a:lnTo>
                  <a:pt x="1388098" y="1704078"/>
                </a:lnTo>
                <a:lnTo>
                  <a:pt x="1362326" y="1740926"/>
                </a:lnTo>
                <a:lnTo>
                  <a:pt x="1337717" y="1778624"/>
                </a:lnTo>
                <a:lnTo>
                  <a:pt x="1314300" y="1817145"/>
                </a:lnTo>
                <a:lnTo>
                  <a:pt x="1292098" y="1856464"/>
                </a:lnTo>
                <a:lnTo>
                  <a:pt x="1271139" y="1896554"/>
                </a:lnTo>
                <a:lnTo>
                  <a:pt x="1251449" y="1937388"/>
                </a:lnTo>
                <a:lnTo>
                  <a:pt x="1233054" y="1978942"/>
                </a:lnTo>
                <a:lnTo>
                  <a:pt x="1215980" y="2021189"/>
                </a:lnTo>
                <a:lnTo>
                  <a:pt x="1200253" y="2064101"/>
                </a:lnTo>
                <a:lnTo>
                  <a:pt x="1185900" y="2107655"/>
                </a:lnTo>
                <a:lnTo>
                  <a:pt x="1172946" y="2151822"/>
                </a:lnTo>
                <a:lnTo>
                  <a:pt x="1161418" y="2196577"/>
                </a:lnTo>
                <a:lnTo>
                  <a:pt x="1151343" y="2241894"/>
                </a:lnTo>
                <a:lnTo>
                  <a:pt x="1142745" y="2287746"/>
                </a:lnTo>
                <a:lnTo>
                  <a:pt x="1135652" y="2334108"/>
                </a:lnTo>
                <a:lnTo>
                  <a:pt x="1130090" y="2380953"/>
                </a:lnTo>
                <a:lnTo>
                  <a:pt x="1126166" y="2427297"/>
                </a:lnTo>
                <a:lnTo>
                  <a:pt x="1123682" y="2475599"/>
                </a:lnTo>
                <a:lnTo>
                  <a:pt x="1123662" y="2475987"/>
                </a:lnTo>
                <a:lnTo>
                  <a:pt x="1122849" y="2524124"/>
                </a:lnTo>
                <a:lnTo>
                  <a:pt x="1123661" y="2572262"/>
                </a:lnTo>
                <a:lnTo>
                  <a:pt x="1126080" y="2619994"/>
                </a:lnTo>
                <a:lnTo>
                  <a:pt x="1130079" y="2667296"/>
                </a:lnTo>
                <a:lnTo>
                  <a:pt x="1135633" y="2714141"/>
                </a:lnTo>
                <a:lnTo>
                  <a:pt x="1142716" y="2760503"/>
                </a:lnTo>
                <a:lnTo>
                  <a:pt x="1151301" y="2806355"/>
                </a:lnTo>
                <a:lnTo>
                  <a:pt x="1161363" y="2851672"/>
                </a:lnTo>
                <a:lnTo>
                  <a:pt x="1172875" y="2896427"/>
                </a:lnTo>
                <a:lnTo>
                  <a:pt x="1185813" y="2940594"/>
                </a:lnTo>
                <a:lnTo>
                  <a:pt x="1200148" y="2984147"/>
                </a:lnTo>
                <a:lnTo>
                  <a:pt x="1215856" y="3027060"/>
                </a:lnTo>
                <a:lnTo>
                  <a:pt x="1232911" y="3069307"/>
                </a:lnTo>
                <a:lnTo>
                  <a:pt x="1251286" y="3110860"/>
                </a:lnTo>
                <a:lnTo>
                  <a:pt x="1270955" y="3151695"/>
                </a:lnTo>
                <a:lnTo>
                  <a:pt x="1291893" y="3191785"/>
                </a:lnTo>
                <a:lnTo>
                  <a:pt x="1314074" y="3231104"/>
                </a:lnTo>
                <a:lnTo>
                  <a:pt x="1337471" y="3269625"/>
                </a:lnTo>
                <a:lnTo>
                  <a:pt x="1362058" y="3307323"/>
                </a:lnTo>
                <a:lnTo>
                  <a:pt x="1387809" y="3344171"/>
                </a:lnTo>
                <a:lnTo>
                  <a:pt x="1414699" y="3380143"/>
                </a:lnTo>
                <a:lnTo>
                  <a:pt x="1442701" y="3415212"/>
                </a:lnTo>
                <a:lnTo>
                  <a:pt x="1471789" y="3449354"/>
                </a:lnTo>
                <a:lnTo>
                  <a:pt x="1501938" y="3482541"/>
                </a:lnTo>
                <a:lnTo>
                  <a:pt x="1533121" y="3514747"/>
                </a:lnTo>
                <a:lnTo>
                  <a:pt x="1565312" y="3545946"/>
                </a:lnTo>
                <a:lnTo>
                  <a:pt x="1574137" y="3553971"/>
                </a:lnTo>
                <a:close/>
              </a:path>
              <a:path w="3554094" h="3554095">
                <a:moveTo>
                  <a:pt x="3553971" y="1574536"/>
                </a:moveTo>
                <a:lnTo>
                  <a:pt x="3514747" y="1533502"/>
                </a:lnTo>
                <a:lnTo>
                  <a:pt x="3482541" y="1502303"/>
                </a:lnTo>
                <a:lnTo>
                  <a:pt x="3449354" y="1472136"/>
                </a:lnTo>
                <a:lnTo>
                  <a:pt x="3415212" y="1443029"/>
                </a:lnTo>
                <a:lnTo>
                  <a:pt x="3380142" y="1415008"/>
                </a:lnTo>
                <a:lnTo>
                  <a:pt x="3344170" y="1388098"/>
                </a:lnTo>
                <a:lnTo>
                  <a:pt x="3307322" y="1362326"/>
                </a:lnTo>
                <a:lnTo>
                  <a:pt x="3269625" y="1337718"/>
                </a:lnTo>
                <a:lnTo>
                  <a:pt x="3231104" y="1314300"/>
                </a:lnTo>
                <a:lnTo>
                  <a:pt x="3191785" y="1292098"/>
                </a:lnTo>
                <a:lnTo>
                  <a:pt x="3151695" y="1271139"/>
                </a:lnTo>
                <a:lnTo>
                  <a:pt x="3110860" y="1251449"/>
                </a:lnTo>
                <a:lnTo>
                  <a:pt x="3069306" y="1233054"/>
                </a:lnTo>
                <a:lnTo>
                  <a:pt x="3027060" y="1215980"/>
                </a:lnTo>
                <a:lnTo>
                  <a:pt x="2984147" y="1200253"/>
                </a:lnTo>
                <a:lnTo>
                  <a:pt x="2940594" y="1185900"/>
                </a:lnTo>
                <a:lnTo>
                  <a:pt x="2896427" y="1172946"/>
                </a:lnTo>
                <a:lnTo>
                  <a:pt x="2851672" y="1161419"/>
                </a:lnTo>
                <a:lnTo>
                  <a:pt x="2806355" y="1151343"/>
                </a:lnTo>
                <a:lnTo>
                  <a:pt x="2760503" y="1142745"/>
                </a:lnTo>
                <a:lnTo>
                  <a:pt x="2714141" y="1135653"/>
                </a:lnTo>
                <a:lnTo>
                  <a:pt x="2667296" y="1130090"/>
                </a:lnTo>
                <a:lnTo>
                  <a:pt x="2619994" y="1126085"/>
                </a:lnTo>
                <a:lnTo>
                  <a:pt x="2572261" y="1123662"/>
                </a:lnTo>
                <a:lnTo>
                  <a:pt x="2524124" y="1122849"/>
                </a:lnTo>
                <a:lnTo>
                  <a:pt x="3553971" y="1122849"/>
                </a:lnTo>
                <a:lnTo>
                  <a:pt x="3553971" y="1574536"/>
                </a:lnTo>
                <a:close/>
              </a:path>
              <a:path w="3554094" h="3554095">
                <a:moveTo>
                  <a:pt x="3553971" y="3553971"/>
                </a:moveTo>
                <a:lnTo>
                  <a:pt x="3474112" y="3553971"/>
                </a:lnTo>
                <a:lnTo>
                  <a:pt x="3482937" y="3545946"/>
                </a:lnTo>
                <a:lnTo>
                  <a:pt x="3515128" y="3514747"/>
                </a:lnTo>
                <a:lnTo>
                  <a:pt x="3546311" y="3482541"/>
                </a:lnTo>
                <a:lnTo>
                  <a:pt x="3553971" y="3474109"/>
                </a:lnTo>
                <a:lnTo>
                  <a:pt x="3553971" y="3553971"/>
                </a:lnTo>
                <a:close/>
              </a:path>
            </a:pathLst>
          </a:custGeom>
          <a:solidFill>
            <a:srgbClr val="C4D9F2"/>
          </a:solidFill>
        </p:spPr>
        <p:txBody>
          <a:bodyPr wrap="square" lIns="0" tIns="0" rIns="0" bIns="0" rtlCol="0"/>
          <a:lstStyle/>
          <a:p>
            <a:endParaRPr/>
          </a:p>
        </p:txBody>
      </p:sp>
      <p:sp>
        <p:nvSpPr>
          <p:cNvPr id="3" name="object 3"/>
          <p:cNvSpPr/>
          <p:nvPr/>
        </p:nvSpPr>
        <p:spPr>
          <a:xfrm>
            <a:off x="1028700" y="4392169"/>
            <a:ext cx="5650230" cy="5893435"/>
          </a:xfrm>
          <a:custGeom>
            <a:avLst/>
            <a:gdLst/>
            <a:ahLst/>
            <a:cxnLst/>
            <a:rect l="l" t="t" r="r" b="b"/>
            <a:pathLst>
              <a:path w="5650230" h="5893434">
                <a:moveTo>
                  <a:pt x="5650142" y="5892922"/>
                </a:moveTo>
                <a:lnTo>
                  <a:pt x="0" y="5892922"/>
                </a:lnTo>
                <a:lnTo>
                  <a:pt x="0" y="0"/>
                </a:lnTo>
                <a:lnTo>
                  <a:pt x="5650142" y="0"/>
                </a:lnTo>
                <a:lnTo>
                  <a:pt x="5650142" y="5892922"/>
                </a:lnTo>
                <a:close/>
              </a:path>
            </a:pathLst>
          </a:custGeom>
          <a:solidFill>
            <a:srgbClr val="E1ECFB"/>
          </a:solidFill>
        </p:spPr>
        <p:txBody>
          <a:bodyPr wrap="square" lIns="0" tIns="0" rIns="0" bIns="0" rtlCol="0"/>
          <a:lstStyle/>
          <a:p>
            <a:endParaRPr/>
          </a:p>
        </p:txBody>
      </p:sp>
      <p:grpSp>
        <p:nvGrpSpPr>
          <p:cNvPr id="4" name="object 4"/>
          <p:cNvGrpSpPr/>
          <p:nvPr/>
        </p:nvGrpSpPr>
        <p:grpSpPr>
          <a:xfrm>
            <a:off x="4648405" y="1028699"/>
            <a:ext cx="1859280" cy="1859280"/>
            <a:chOff x="4648405" y="1028699"/>
            <a:chExt cx="1859280" cy="1859280"/>
          </a:xfrm>
        </p:grpSpPr>
        <p:sp>
          <p:nvSpPr>
            <p:cNvPr id="5" name="object 5"/>
            <p:cNvSpPr/>
            <p:nvPr/>
          </p:nvSpPr>
          <p:spPr>
            <a:xfrm>
              <a:off x="4648405" y="1028699"/>
              <a:ext cx="1859280" cy="1859280"/>
            </a:xfrm>
            <a:custGeom>
              <a:avLst/>
              <a:gdLst/>
              <a:ahLst/>
              <a:cxnLst/>
              <a:rect l="l" t="t" r="r" b="b"/>
              <a:pathLst>
                <a:path w="1859279" h="1859280">
                  <a:moveTo>
                    <a:pt x="929367" y="1858734"/>
                  </a:moveTo>
                  <a:lnTo>
                    <a:pt x="881542" y="1857524"/>
                  </a:lnTo>
                  <a:lnTo>
                    <a:pt x="834344" y="1853936"/>
                  </a:lnTo>
                  <a:lnTo>
                    <a:pt x="787833" y="1848025"/>
                  </a:lnTo>
                  <a:lnTo>
                    <a:pt x="742067" y="1839852"/>
                  </a:lnTo>
                  <a:lnTo>
                    <a:pt x="697103" y="1829475"/>
                  </a:lnTo>
                  <a:lnTo>
                    <a:pt x="653001" y="1816951"/>
                  </a:lnTo>
                  <a:lnTo>
                    <a:pt x="609819" y="1802340"/>
                  </a:lnTo>
                  <a:lnTo>
                    <a:pt x="567615" y="1785699"/>
                  </a:lnTo>
                  <a:lnTo>
                    <a:pt x="526448" y="1767088"/>
                  </a:lnTo>
                  <a:lnTo>
                    <a:pt x="486375" y="1746564"/>
                  </a:lnTo>
                  <a:lnTo>
                    <a:pt x="447456" y="1724186"/>
                  </a:lnTo>
                  <a:lnTo>
                    <a:pt x="409749" y="1700012"/>
                  </a:lnTo>
                  <a:lnTo>
                    <a:pt x="373311" y="1674101"/>
                  </a:lnTo>
                  <a:lnTo>
                    <a:pt x="338203" y="1646511"/>
                  </a:lnTo>
                  <a:lnTo>
                    <a:pt x="304481" y="1617301"/>
                  </a:lnTo>
                  <a:lnTo>
                    <a:pt x="272205" y="1586528"/>
                  </a:lnTo>
                  <a:lnTo>
                    <a:pt x="241432" y="1554252"/>
                  </a:lnTo>
                  <a:lnTo>
                    <a:pt x="212222" y="1520530"/>
                  </a:lnTo>
                  <a:lnTo>
                    <a:pt x="184632" y="1485422"/>
                  </a:lnTo>
                  <a:lnTo>
                    <a:pt x="158721" y="1448985"/>
                  </a:lnTo>
                  <a:lnTo>
                    <a:pt x="134547" y="1411277"/>
                  </a:lnTo>
                  <a:lnTo>
                    <a:pt x="112169" y="1372358"/>
                  </a:lnTo>
                  <a:lnTo>
                    <a:pt x="91645" y="1332286"/>
                  </a:lnTo>
                  <a:lnTo>
                    <a:pt x="73034" y="1291118"/>
                  </a:lnTo>
                  <a:lnTo>
                    <a:pt x="56393" y="1248914"/>
                  </a:lnTo>
                  <a:lnTo>
                    <a:pt x="41782" y="1205732"/>
                  </a:lnTo>
                  <a:lnTo>
                    <a:pt x="29258" y="1161630"/>
                  </a:lnTo>
                  <a:lnTo>
                    <a:pt x="18881" y="1116667"/>
                  </a:lnTo>
                  <a:lnTo>
                    <a:pt x="10708" y="1070900"/>
                  </a:lnTo>
                  <a:lnTo>
                    <a:pt x="4798" y="1024389"/>
                  </a:lnTo>
                  <a:lnTo>
                    <a:pt x="1209" y="977192"/>
                  </a:lnTo>
                  <a:lnTo>
                    <a:pt x="0" y="929367"/>
                  </a:lnTo>
                  <a:lnTo>
                    <a:pt x="1209" y="881542"/>
                  </a:lnTo>
                  <a:lnTo>
                    <a:pt x="4798" y="834344"/>
                  </a:lnTo>
                  <a:lnTo>
                    <a:pt x="10708" y="787833"/>
                  </a:lnTo>
                  <a:lnTo>
                    <a:pt x="18881" y="742067"/>
                  </a:lnTo>
                  <a:lnTo>
                    <a:pt x="29258" y="697103"/>
                  </a:lnTo>
                  <a:lnTo>
                    <a:pt x="41782" y="653001"/>
                  </a:lnTo>
                  <a:lnTo>
                    <a:pt x="56393" y="609819"/>
                  </a:lnTo>
                  <a:lnTo>
                    <a:pt x="73034" y="567615"/>
                  </a:lnTo>
                  <a:lnTo>
                    <a:pt x="91645" y="526448"/>
                  </a:lnTo>
                  <a:lnTo>
                    <a:pt x="112169" y="486375"/>
                  </a:lnTo>
                  <a:lnTo>
                    <a:pt x="134547" y="447456"/>
                  </a:lnTo>
                  <a:lnTo>
                    <a:pt x="158721" y="409749"/>
                  </a:lnTo>
                  <a:lnTo>
                    <a:pt x="184632" y="373311"/>
                  </a:lnTo>
                  <a:lnTo>
                    <a:pt x="212222" y="338203"/>
                  </a:lnTo>
                  <a:lnTo>
                    <a:pt x="241432" y="304481"/>
                  </a:lnTo>
                  <a:lnTo>
                    <a:pt x="272205" y="272205"/>
                  </a:lnTo>
                  <a:lnTo>
                    <a:pt x="304481" y="241432"/>
                  </a:lnTo>
                  <a:lnTo>
                    <a:pt x="338203" y="212222"/>
                  </a:lnTo>
                  <a:lnTo>
                    <a:pt x="373311" y="184632"/>
                  </a:lnTo>
                  <a:lnTo>
                    <a:pt x="409749" y="158721"/>
                  </a:lnTo>
                  <a:lnTo>
                    <a:pt x="447456" y="134547"/>
                  </a:lnTo>
                  <a:lnTo>
                    <a:pt x="486375" y="112169"/>
                  </a:lnTo>
                  <a:lnTo>
                    <a:pt x="526448" y="91645"/>
                  </a:lnTo>
                  <a:lnTo>
                    <a:pt x="567615" y="73034"/>
                  </a:lnTo>
                  <a:lnTo>
                    <a:pt x="609819" y="56393"/>
                  </a:lnTo>
                  <a:lnTo>
                    <a:pt x="653001" y="41782"/>
                  </a:lnTo>
                  <a:lnTo>
                    <a:pt x="697103" y="29258"/>
                  </a:lnTo>
                  <a:lnTo>
                    <a:pt x="742067" y="18881"/>
                  </a:lnTo>
                  <a:lnTo>
                    <a:pt x="787833" y="10708"/>
                  </a:lnTo>
                  <a:lnTo>
                    <a:pt x="834344" y="4798"/>
                  </a:lnTo>
                  <a:lnTo>
                    <a:pt x="881542" y="1209"/>
                  </a:lnTo>
                  <a:lnTo>
                    <a:pt x="929367" y="0"/>
                  </a:lnTo>
                  <a:lnTo>
                    <a:pt x="977192" y="1209"/>
                  </a:lnTo>
                  <a:lnTo>
                    <a:pt x="1024389" y="4798"/>
                  </a:lnTo>
                  <a:lnTo>
                    <a:pt x="1070900" y="10708"/>
                  </a:lnTo>
                  <a:lnTo>
                    <a:pt x="1116667" y="18881"/>
                  </a:lnTo>
                  <a:lnTo>
                    <a:pt x="1161630" y="29258"/>
                  </a:lnTo>
                  <a:lnTo>
                    <a:pt x="1205732" y="41782"/>
                  </a:lnTo>
                  <a:lnTo>
                    <a:pt x="1248914" y="56393"/>
                  </a:lnTo>
                  <a:lnTo>
                    <a:pt x="1291118" y="73034"/>
                  </a:lnTo>
                  <a:lnTo>
                    <a:pt x="1332286" y="91645"/>
                  </a:lnTo>
                  <a:lnTo>
                    <a:pt x="1372358" y="112169"/>
                  </a:lnTo>
                  <a:lnTo>
                    <a:pt x="1411277" y="134547"/>
                  </a:lnTo>
                  <a:lnTo>
                    <a:pt x="1448985" y="158721"/>
                  </a:lnTo>
                  <a:lnTo>
                    <a:pt x="1485422" y="184632"/>
                  </a:lnTo>
                  <a:lnTo>
                    <a:pt x="1520530" y="212222"/>
                  </a:lnTo>
                  <a:lnTo>
                    <a:pt x="1554252" y="241432"/>
                  </a:lnTo>
                  <a:lnTo>
                    <a:pt x="1586528" y="272205"/>
                  </a:lnTo>
                  <a:lnTo>
                    <a:pt x="1617301" y="304481"/>
                  </a:lnTo>
                  <a:lnTo>
                    <a:pt x="1646511" y="338203"/>
                  </a:lnTo>
                  <a:lnTo>
                    <a:pt x="1674101" y="373311"/>
                  </a:lnTo>
                  <a:lnTo>
                    <a:pt x="1700012" y="409749"/>
                  </a:lnTo>
                  <a:lnTo>
                    <a:pt x="1724186" y="447456"/>
                  </a:lnTo>
                  <a:lnTo>
                    <a:pt x="1746564" y="486375"/>
                  </a:lnTo>
                  <a:lnTo>
                    <a:pt x="1767088" y="526448"/>
                  </a:lnTo>
                  <a:lnTo>
                    <a:pt x="1785699" y="567615"/>
                  </a:lnTo>
                  <a:lnTo>
                    <a:pt x="1802340" y="609819"/>
                  </a:lnTo>
                  <a:lnTo>
                    <a:pt x="1816951" y="653001"/>
                  </a:lnTo>
                  <a:lnTo>
                    <a:pt x="1829475" y="697103"/>
                  </a:lnTo>
                  <a:lnTo>
                    <a:pt x="1839852" y="742067"/>
                  </a:lnTo>
                  <a:lnTo>
                    <a:pt x="1848025" y="787833"/>
                  </a:lnTo>
                  <a:lnTo>
                    <a:pt x="1853935" y="834344"/>
                  </a:lnTo>
                  <a:lnTo>
                    <a:pt x="1857524" y="881542"/>
                  </a:lnTo>
                  <a:lnTo>
                    <a:pt x="1858734" y="929367"/>
                  </a:lnTo>
                  <a:lnTo>
                    <a:pt x="1857524" y="977192"/>
                  </a:lnTo>
                  <a:lnTo>
                    <a:pt x="1853935" y="1024389"/>
                  </a:lnTo>
                  <a:lnTo>
                    <a:pt x="1848025" y="1070900"/>
                  </a:lnTo>
                  <a:lnTo>
                    <a:pt x="1839852" y="1116667"/>
                  </a:lnTo>
                  <a:lnTo>
                    <a:pt x="1829475" y="1161630"/>
                  </a:lnTo>
                  <a:lnTo>
                    <a:pt x="1816951" y="1205732"/>
                  </a:lnTo>
                  <a:lnTo>
                    <a:pt x="1802340" y="1248914"/>
                  </a:lnTo>
                  <a:lnTo>
                    <a:pt x="1785699" y="1291118"/>
                  </a:lnTo>
                  <a:lnTo>
                    <a:pt x="1767088" y="1332286"/>
                  </a:lnTo>
                  <a:lnTo>
                    <a:pt x="1746564" y="1372358"/>
                  </a:lnTo>
                  <a:lnTo>
                    <a:pt x="1724186" y="1411277"/>
                  </a:lnTo>
                  <a:lnTo>
                    <a:pt x="1700012" y="1448985"/>
                  </a:lnTo>
                  <a:lnTo>
                    <a:pt x="1674101" y="1485422"/>
                  </a:lnTo>
                  <a:lnTo>
                    <a:pt x="1646511" y="1520530"/>
                  </a:lnTo>
                  <a:lnTo>
                    <a:pt x="1617301" y="1554252"/>
                  </a:lnTo>
                  <a:lnTo>
                    <a:pt x="1586528" y="1586528"/>
                  </a:lnTo>
                  <a:lnTo>
                    <a:pt x="1554252" y="1617301"/>
                  </a:lnTo>
                  <a:lnTo>
                    <a:pt x="1520530" y="1646511"/>
                  </a:lnTo>
                  <a:lnTo>
                    <a:pt x="1485422" y="1674101"/>
                  </a:lnTo>
                  <a:lnTo>
                    <a:pt x="1448985" y="1700012"/>
                  </a:lnTo>
                  <a:lnTo>
                    <a:pt x="1411277" y="1724186"/>
                  </a:lnTo>
                  <a:lnTo>
                    <a:pt x="1372358" y="1746564"/>
                  </a:lnTo>
                  <a:lnTo>
                    <a:pt x="1332286" y="1767088"/>
                  </a:lnTo>
                  <a:lnTo>
                    <a:pt x="1291118" y="1785699"/>
                  </a:lnTo>
                  <a:lnTo>
                    <a:pt x="1248914" y="1802340"/>
                  </a:lnTo>
                  <a:lnTo>
                    <a:pt x="1205732" y="1816951"/>
                  </a:lnTo>
                  <a:lnTo>
                    <a:pt x="1161630" y="1829475"/>
                  </a:lnTo>
                  <a:lnTo>
                    <a:pt x="1116667" y="1839852"/>
                  </a:lnTo>
                  <a:lnTo>
                    <a:pt x="1070900" y="1848025"/>
                  </a:lnTo>
                  <a:lnTo>
                    <a:pt x="1024389" y="1853936"/>
                  </a:lnTo>
                  <a:lnTo>
                    <a:pt x="977192" y="1857524"/>
                  </a:lnTo>
                  <a:lnTo>
                    <a:pt x="929367" y="1858734"/>
                  </a:lnTo>
                  <a:close/>
                </a:path>
              </a:pathLst>
            </a:custGeom>
            <a:solidFill>
              <a:srgbClr val="5087CC"/>
            </a:solidFill>
          </p:spPr>
          <p:txBody>
            <a:bodyPr wrap="square" lIns="0" tIns="0" rIns="0" bIns="0" rtlCol="0"/>
            <a:lstStyle/>
            <a:p>
              <a:endParaRPr/>
            </a:p>
          </p:txBody>
        </p:sp>
        <p:sp>
          <p:nvSpPr>
            <p:cNvPr id="6" name="object 6"/>
            <p:cNvSpPr/>
            <p:nvPr/>
          </p:nvSpPr>
          <p:spPr>
            <a:xfrm>
              <a:off x="5337260" y="1563203"/>
              <a:ext cx="539750" cy="788035"/>
            </a:xfrm>
            <a:custGeom>
              <a:avLst/>
              <a:gdLst/>
              <a:ahLst/>
              <a:cxnLst/>
              <a:rect l="l" t="t" r="r" b="b"/>
              <a:pathLst>
                <a:path w="539750" h="788035">
                  <a:moveTo>
                    <a:pt x="95231" y="787729"/>
                  </a:moveTo>
                  <a:lnTo>
                    <a:pt x="62545" y="775100"/>
                  </a:lnTo>
                  <a:lnTo>
                    <a:pt x="33607" y="752440"/>
                  </a:lnTo>
                  <a:lnTo>
                    <a:pt x="11673" y="723128"/>
                  </a:lnTo>
                  <a:lnTo>
                    <a:pt x="0" y="690546"/>
                  </a:lnTo>
                  <a:lnTo>
                    <a:pt x="1842" y="658072"/>
                  </a:lnTo>
                  <a:lnTo>
                    <a:pt x="20458" y="629088"/>
                  </a:lnTo>
                  <a:lnTo>
                    <a:pt x="266435" y="400406"/>
                  </a:lnTo>
                  <a:lnTo>
                    <a:pt x="28144" y="167885"/>
                  </a:lnTo>
                  <a:lnTo>
                    <a:pt x="5779" y="133958"/>
                  </a:lnTo>
                  <a:lnTo>
                    <a:pt x="1960" y="98349"/>
                  </a:lnTo>
                  <a:lnTo>
                    <a:pt x="13012" y="64103"/>
                  </a:lnTo>
                  <a:lnTo>
                    <a:pt x="35259" y="34266"/>
                  </a:lnTo>
                  <a:lnTo>
                    <a:pt x="65023" y="11883"/>
                  </a:lnTo>
                  <a:lnTo>
                    <a:pt x="98630" y="0"/>
                  </a:lnTo>
                  <a:lnTo>
                    <a:pt x="132402" y="1660"/>
                  </a:lnTo>
                  <a:lnTo>
                    <a:pt x="162665" y="19911"/>
                  </a:lnTo>
                  <a:lnTo>
                    <a:pt x="539316" y="400406"/>
                  </a:lnTo>
                  <a:lnTo>
                    <a:pt x="158821" y="769372"/>
                  </a:lnTo>
                  <a:lnTo>
                    <a:pt x="128408" y="786946"/>
                  </a:lnTo>
                  <a:lnTo>
                    <a:pt x="95231" y="787729"/>
                  </a:lnTo>
                  <a:close/>
                </a:path>
              </a:pathLst>
            </a:custGeom>
            <a:solidFill>
              <a:srgbClr val="E1ECFB"/>
            </a:solidFill>
          </p:spPr>
          <p:txBody>
            <a:bodyPr wrap="square" lIns="0" tIns="0" rIns="0" bIns="0" rtlCol="0"/>
            <a:lstStyle/>
            <a:p>
              <a:endParaRPr/>
            </a:p>
          </p:txBody>
        </p:sp>
      </p:grpSp>
      <p:sp>
        <p:nvSpPr>
          <p:cNvPr id="7" name="object 7"/>
          <p:cNvSpPr/>
          <p:nvPr/>
        </p:nvSpPr>
        <p:spPr>
          <a:xfrm>
            <a:off x="16264509" y="5348600"/>
            <a:ext cx="1025525" cy="1025525"/>
          </a:xfrm>
          <a:custGeom>
            <a:avLst/>
            <a:gdLst/>
            <a:ahLst/>
            <a:cxnLst/>
            <a:rect l="l" t="t" r="r" b="b"/>
            <a:pathLst>
              <a:path w="1025525" h="1025525">
                <a:moveTo>
                  <a:pt x="512489" y="1024979"/>
                </a:moveTo>
                <a:lnTo>
                  <a:pt x="465838" y="1022885"/>
                </a:lnTo>
                <a:lnTo>
                  <a:pt x="420362" y="1016723"/>
                </a:lnTo>
                <a:lnTo>
                  <a:pt x="376240" y="1006674"/>
                </a:lnTo>
                <a:lnTo>
                  <a:pt x="333654" y="992919"/>
                </a:lnTo>
                <a:lnTo>
                  <a:pt x="292786" y="975639"/>
                </a:lnTo>
                <a:lnTo>
                  <a:pt x="253814" y="955015"/>
                </a:lnTo>
                <a:lnTo>
                  <a:pt x="216922" y="931227"/>
                </a:lnTo>
                <a:lnTo>
                  <a:pt x="182288" y="904456"/>
                </a:lnTo>
                <a:lnTo>
                  <a:pt x="150095" y="874884"/>
                </a:lnTo>
                <a:lnTo>
                  <a:pt x="120522" y="842690"/>
                </a:lnTo>
                <a:lnTo>
                  <a:pt x="93752" y="808057"/>
                </a:lnTo>
                <a:lnTo>
                  <a:pt x="69964" y="771164"/>
                </a:lnTo>
                <a:lnTo>
                  <a:pt x="49339" y="732193"/>
                </a:lnTo>
                <a:lnTo>
                  <a:pt x="32059" y="691324"/>
                </a:lnTo>
                <a:lnTo>
                  <a:pt x="18304" y="648738"/>
                </a:lnTo>
                <a:lnTo>
                  <a:pt x="8256" y="604616"/>
                </a:lnTo>
                <a:lnTo>
                  <a:pt x="2094" y="559140"/>
                </a:lnTo>
                <a:lnTo>
                  <a:pt x="0" y="512489"/>
                </a:lnTo>
                <a:lnTo>
                  <a:pt x="2070" y="466370"/>
                </a:lnTo>
                <a:lnTo>
                  <a:pt x="8256" y="420362"/>
                </a:lnTo>
                <a:lnTo>
                  <a:pt x="18304" y="376240"/>
                </a:lnTo>
                <a:lnTo>
                  <a:pt x="32059" y="333654"/>
                </a:lnTo>
                <a:lnTo>
                  <a:pt x="49339" y="292786"/>
                </a:lnTo>
                <a:lnTo>
                  <a:pt x="69964" y="253814"/>
                </a:lnTo>
                <a:lnTo>
                  <a:pt x="93752" y="216922"/>
                </a:lnTo>
                <a:lnTo>
                  <a:pt x="120522" y="182288"/>
                </a:lnTo>
                <a:lnTo>
                  <a:pt x="150095" y="150095"/>
                </a:lnTo>
                <a:lnTo>
                  <a:pt x="182288" y="120522"/>
                </a:lnTo>
                <a:lnTo>
                  <a:pt x="216922" y="93752"/>
                </a:lnTo>
                <a:lnTo>
                  <a:pt x="253814" y="69964"/>
                </a:lnTo>
                <a:lnTo>
                  <a:pt x="292786" y="49339"/>
                </a:lnTo>
                <a:lnTo>
                  <a:pt x="333654" y="32059"/>
                </a:lnTo>
                <a:lnTo>
                  <a:pt x="376240" y="18304"/>
                </a:lnTo>
                <a:lnTo>
                  <a:pt x="420362" y="8256"/>
                </a:lnTo>
                <a:lnTo>
                  <a:pt x="465838" y="2094"/>
                </a:lnTo>
                <a:lnTo>
                  <a:pt x="512489" y="0"/>
                </a:lnTo>
                <a:lnTo>
                  <a:pt x="559140" y="2094"/>
                </a:lnTo>
                <a:lnTo>
                  <a:pt x="604617" y="8256"/>
                </a:lnTo>
                <a:lnTo>
                  <a:pt x="648738" y="18304"/>
                </a:lnTo>
                <a:lnTo>
                  <a:pt x="691324" y="32059"/>
                </a:lnTo>
                <a:lnTo>
                  <a:pt x="732193" y="49339"/>
                </a:lnTo>
                <a:lnTo>
                  <a:pt x="771164" y="69964"/>
                </a:lnTo>
                <a:lnTo>
                  <a:pt x="808057" y="93752"/>
                </a:lnTo>
                <a:lnTo>
                  <a:pt x="842690" y="120522"/>
                </a:lnTo>
                <a:lnTo>
                  <a:pt x="874884" y="150095"/>
                </a:lnTo>
                <a:lnTo>
                  <a:pt x="904456" y="182288"/>
                </a:lnTo>
                <a:lnTo>
                  <a:pt x="931227" y="216922"/>
                </a:lnTo>
                <a:lnTo>
                  <a:pt x="938356" y="227979"/>
                </a:lnTo>
                <a:lnTo>
                  <a:pt x="512489" y="227979"/>
                </a:lnTo>
                <a:lnTo>
                  <a:pt x="466370" y="231706"/>
                </a:lnTo>
                <a:lnTo>
                  <a:pt x="422609" y="242495"/>
                </a:lnTo>
                <a:lnTo>
                  <a:pt x="381795" y="259759"/>
                </a:lnTo>
                <a:lnTo>
                  <a:pt x="344515" y="282909"/>
                </a:lnTo>
                <a:lnTo>
                  <a:pt x="311357" y="311357"/>
                </a:lnTo>
                <a:lnTo>
                  <a:pt x="282909" y="344515"/>
                </a:lnTo>
                <a:lnTo>
                  <a:pt x="259759" y="381795"/>
                </a:lnTo>
                <a:lnTo>
                  <a:pt x="242495" y="422609"/>
                </a:lnTo>
                <a:lnTo>
                  <a:pt x="231706" y="466370"/>
                </a:lnTo>
                <a:lnTo>
                  <a:pt x="227979" y="512489"/>
                </a:lnTo>
                <a:lnTo>
                  <a:pt x="231701" y="558608"/>
                </a:lnTo>
                <a:lnTo>
                  <a:pt x="242476" y="602369"/>
                </a:lnTo>
                <a:lnTo>
                  <a:pt x="259720" y="643183"/>
                </a:lnTo>
                <a:lnTo>
                  <a:pt x="282849" y="680464"/>
                </a:lnTo>
                <a:lnTo>
                  <a:pt x="311279" y="713622"/>
                </a:lnTo>
                <a:lnTo>
                  <a:pt x="344426" y="742070"/>
                </a:lnTo>
                <a:lnTo>
                  <a:pt x="381704" y="765219"/>
                </a:lnTo>
                <a:lnTo>
                  <a:pt x="422530" y="782483"/>
                </a:lnTo>
                <a:lnTo>
                  <a:pt x="466320" y="793272"/>
                </a:lnTo>
                <a:lnTo>
                  <a:pt x="512489" y="796999"/>
                </a:lnTo>
                <a:lnTo>
                  <a:pt x="938356" y="796999"/>
                </a:lnTo>
                <a:lnTo>
                  <a:pt x="931227" y="808057"/>
                </a:lnTo>
                <a:lnTo>
                  <a:pt x="904456" y="842690"/>
                </a:lnTo>
                <a:lnTo>
                  <a:pt x="874884" y="874884"/>
                </a:lnTo>
                <a:lnTo>
                  <a:pt x="842690" y="904456"/>
                </a:lnTo>
                <a:lnTo>
                  <a:pt x="808057" y="931227"/>
                </a:lnTo>
                <a:lnTo>
                  <a:pt x="771164" y="955015"/>
                </a:lnTo>
                <a:lnTo>
                  <a:pt x="732193" y="975639"/>
                </a:lnTo>
                <a:lnTo>
                  <a:pt x="691324" y="992919"/>
                </a:lnTo>
                <a:lnTo>
                  <a:pt x="648738" y="1006674"/>
                </a:lnTo>
                <a:lnTo>
                  <a:pt x="604616" y="1016723"/>
                </a:lnTo>
                <a:lnTo>
                  <a:pt x="559140" y="1022885"/>
                </a:lnTo>
                <a:lnTo>
                  <a:pt x="512489" y="1024979"/>
                </a:lnTo>
                <a:close/>
              </a:path>
              <a:path w="1025525" h="1025525">
                <a:moveTo>
                  <a:pt x="938356" y="796999"/>
                </a:moveTo>
                <a:lnTo>
                  <a:pt x="512489" y="796999"/>
                </a:lnTo>
                <a:lnTo>
                  <a:pt x="558658" y="793272"/>
                </a:lnTo>
                <a:lnTo>
                  <a:pt x="602448" y="782483"/>
                </a:lnTo>
                <a:lnTo>
                  <a:pt x="643274" y="765219"/>
                </a:lnTo>
                <a:lnTo>
                  <a:pt x="680553" y="742070"/>
                </a:lnTo>
                <a:lnTo>
                  <a:pt x="713699" y="713622"/>
                </a:lnTo>
                <a:lnTo>
                  <a:pt x="742129" y="680464"/>
                </a:lnTo>
                <a:lnTo>
                  <a:pt x="765258" y="643183"/>
                </a:lnTo>
                <a:lnTo>
                  <a:pt x="782503" y="602369"/>
                </a:lnTo>
                <a:lnTo>
                  <a:pt x="793278" y="558608"/>
                </a:lnTo>
                <a:lnTo>
                  <a:pt x="796999" y="512489"/>
                </a:lnTo>
                <a:lnTo>
                  <a:pt x="793272" y="466370"/>
                </a:lnTo>
                <a:lnTo>
                  <a:pt x="782483" y="422609"/>
                </a:lnTo>
                <a:lnTo>
                  <a:pt x="765219" y="381795"/>
                </a:lnTo>
                <a:lnTo>
                  <a:pt x="742070" y="344515"/>
                </a:lnTo>
                <a:lnTo>
                  <a:pt x="713622" y="311357"/>
                </a:lnTo>
                <a:lnTo>
                  <a:pt x="680464" y="282909"/>
                </a:lnTo>
                <a:lnTo>
                  <a:pt x="643183" y="259759"/>
                </a:lnTo>
                <a:lnTo>
                  <a:pt x="602369" y="242495"/>
                </a:lnTo>
                <a:lnTo>
                  <a:pt x="558608" y="231706"/>
                </a:lnTo>
                <a:lnTo>
                  <a:pt x="512489" y="227979"/>
                </a:lnTo>
                <a:lnTo>
                  <a:pt x="938356" y="227979"/>
                </a:lnTo>
                <a:lnTo>
                  <a:pt x="975639" y="292786"/>
                </a:lnTo>
                <a:lnTo>
                  <a:pt x="992919" y="333654"/>
                </a:lnTo>
                <a:lnTo>
                  <a:pt x="1006674" y="376240"/>
                </a:lnTo>
                <a:lnTo>
                  <a:pt x="1016723" y="420362"/>
                </a:lnTo>
                <a:lnTo>
                  <a:pt x="1022885" y="465838"/>
                </a:lnTo>
                <a:lnTo>
                  <a:pt x="1024979" y="512489"/>
                </a:lnTo>
                <a:lnTo>
                  <a:pt x="1022908" y="558608"/>
                </a:lnTo>
                <a:lnTo>
                  <a:pt x="1016723" y="604616"/>
                </a:lnTo>
                <a:lnTo>
                  <a:pt x="1006674" y="648738"/>
                </a:lnTo>
                <a:lnTo>
                  <a:pt x="992919" y="691324"/>
                </a:lnTo>
                <a:lnTo>
                  <a:pt x="975639" y="732193"/>
                </a:lnTo>
                <a:lnTo>
                  <a:pt x="955015" y="771164"/>
                </a:lnTo>
                <a:lnTo>
                  <a:pt x="938356" y="796999"/>
                </a:lnTo>
                <a:close/>
              </a:path>
            </a:pathLst>
          </a:custGeom>
          <a:solidFill>
            <a:srgbClr val="C4D9F2"/>
          </a:solidFill>
        </p:spPr>
        <p:txBody>
          <a:bodyPr wrap="square" lIns="0" tIns="0" rIns="0" bIns="0" rtlCol="0"/>
          <a:lstStyle/>
          <a:p>
            <a:endParaRPr/>
          </a:p>
        </p:txBody>
      </p:sp>
      <p:pic>
        <p:nvPicPr>
          <p:cNvPr id="8" name="object 8"/>
          <p:cNvPicPr/>
          <p:nvPr/>
        </p:nvPicPr>
        <p:blipFill>
          <a:blip r:embed="rId2" cstate="print"/>
          <a:stretch>
            <a:fillRect/>
          </a:stretch>
        </p:blipFill>
        <p:spPr>
          <a:xfrm>
            <a:off x="1028700" y="3220514"/>
            <a:ext cx="5781674" cy="1362074"/>
          </a:xfrm>
          <a:prstGeom prst="rect">
            <a:avLst/>
          </a:prstGeom>
        </p:spPr>
      </p:pic>
      <p:sp>
        <p:nvSpPr>
          <p:cNvPr id="9" name="object 9"/>
          <p:cNvSpPr txBox="1"/>
          <p:nvPr/>
        </p:nvSpPr>
        <p:spPr>
          <a:xfrm>
            <a:off x="6898803" y="1445802"/>
            <a:ext cx="8372475" cy="6654800"/>
          </a:xfrm>
          <a:prstGeom prst="rect">
            <a:avLst/>
          </a:prstGeom>
        </p:spPr>
        <p:txBody>
          <a:bodyPr vert="horz" wrap="square" lIns="0" tIns="12065" rIns="0" bIns="0" rtlCol="0">
            <a:spAutoFit/>
          </a:bodyPr>
          <a:lstStyle/>
          <a:p>
            <a:pPr marL="12700" marR="5080">
              <a:lnSpc>
                <a:spcPct val="126800"/>
              </a:lnSpc>
              <a:spcBef>
                <a:spcPts val="95"/>
              </a:spcBef>
            </a:pPr>
            <a:r>
              <a:rPr sz="3400" spc="140" dirty="0">
                <a:solidFill>
                  <a:srgbClr val="011728"/>
                </a:solidFill>
                <a:latin typeface="Tahoma"/>
                <a:cs typeface="Tahoma"/>
              </a:rPr>
              <a:t>Company</a:t>
            </a:r>
            <a:r>
              <a:rPr sz="3400" spc="-310" dirty="0">
                <a:solidFill>
                  <a:srgbClr val="011728"/>
                </a:solidFill>
                <a:latin typeface="Tahoma"/>
                <a:cs typeface="Tahoma"/>
              </a:rPr>
              <a:t> </a:t>
            </a:r>
            <a:r>
              <a:rPr sz="3400" spc="-20" dirty="0">
                <a:solidFill>
                  <a:srgbClr val="011728"/>
                </a:solidFill>
                <a:latin typeface="Tahoma"/>
                <a:cs typeface="Tahoma"/>
              </a:rPr>
              <a:t>Name:</a:t>
            </a:r>
            <a:r>
              <a:rPr sz="3400" spc="-305" dirty="0">
                <a:solidFill>
                  <a:srgbClr val="011728"/>
                </a:solidFill>
                <a:latin typeface="Tahoma"/>
                <a:cs typeface="Tahoma"/>
              </a:rPr>
              <a:t> </a:t>
            </a:r>
            <a:r>
              <a:rPr sz="3400" spc="120" dirty="0">
                <a:solidFill>
                  <a:srgbClr val="011728"/>
                </a:solidFill>
                <a:latin typeface="Tahoma"/>
                <a:cs typeface="Tahoma"/>
              </a:rPr>
              <a:t>O7</a:t>
            </a:r>
            <a:r>
              <a:rPr sz="3400" spc="-310" dirty="0">
                <a:solidFill>
                  <a:srgbClr val="011728"/>
                </a:solidFill>
                <a:latin typeface="Tahoma"/>
                <a:cs typeface="Tahoma"/>
              </a:rPr>
              <a:t> </a:t>
            </a:r>
            <a:r>
              <a:rPr sz="3400" spc="80" dirty="0">
                <a:solidFill>
                  <a:srgbClr val="011728"/>
                </a:solidFill>
                <a:latin typeface="Tahoma"/>
                <a:cs typeface="Tahoma"/>
              </a:rPr>
              <a:t>Solutions</a:t>
            </a:r>
            <a:r>
              <a:rPr sz="3400" spc="-305" dirty="0">
                <a:solidFill>
                  <a:srgbClr val="011728"/>
                </a:solidFill>
                <a:latin typeface="Tahoma"/>
                <a:cs typeface="Tahoma"/>
              </a:rPr>
              <a:t> </a:t>
            </a:r>
            <a:r>
              <a:rPr sz="3400" spc="-140" dirty="0">
                <a:solidFill>
                  <a:srgbClr val="011728"/>
                </a:solidFill>
                <a:latin typeface="Tahoma"/>
                <a:cs typeface="Tahoma"/>
              </a:rPr>
              <a:t>IT</a:t>
            </a:r>
            <a:r>
              <a:rPr sz="3400" spc="-305" dirty="0">
                <a:solidFill>
                  <a:srgbClr val="011728"/>
                </a:solidFill>
                <a:latin typeface="Tahoma"/>
                <a:cs typeface="Tahoma"/>
              </a:rPr>
              <a:t> </a:t>
            </a:r>
            <a:r>
              <a:rPr sz="3400" spc="130" dirty="0">
                <a:solidFill>
                  <a:srgbClr val="011728"/>
                </a:solidFill>
                <a:latin typeface="Tahoma"/>
                <a:cs typeface="Tahoma"/>
              </a:rPr>
              <a:t>Company </a:t>
            </a:r>
            <a:r>
              <a:rPr sz="3400" spc="75" dirty="0">
                <a:solidFill>
                  <a:srgbClr val="011728"/>
                </a:solidFill>
                <a:latin typeface="Tahoma"/>
                <a:cs typeface="Tahoma"/>
              </a:rPr>
              <a:t>Founded:</a:t>
            </a:r>
            <a:r>
              <a:rPr sz="3400" spc="-295" dirty="0">
                <a:solidFill>
                  <a:srgbClr val="011728"/>
                </a:solidFill>
                <a:latin typeface="Tahoma"/>
                <a:cs typeface="Tahoma"/>
              </a:rPr>
              <a:t> </a:t>
            </a:r>
            <a:r>
              <a:rPr sz="3400" spc="105" dirty="0">
                <a:solidFill>
                  <a:srgbClr val="011728"/>
                </a:solidFill>
                <a:latin typeface="Tahoma"/>
                <a:cs typeface="Tahoma"/>
              </a:rPr>
              <a:t>2017</a:t>
            </a:r>
            <a:endParaRPr sz="3400">
              <a:latin typeface="Tahoma"/>
              <a:cs typeface="Tahoma"/>
            </a:endParaRPr>
          </a:p>
          <a:p>
            <a:pPr marL="12700" marR="1113155">
              <a:lnSpc>
                <a:spcPct val="126800"/>
              </a:lnSpc>
            </a:pPr>
            <a:r>
              <a:rPr sz="3400" dirty="0">
                <a:solidFill>
                  <a:srgbClr val="011728"/>
                </a:solidFill>
                <a:latin typeface="Tahoma"/>
                <a:cs typeface="Tahoma"/>
              </a:rPr>
              <a:t>Certification:</a:t>
            </a:r>
            <a:r>
              <a:rPr sz="3400" spc="-215" dirty="0">
                <a:solidFill>
                  <a:srgbClr val="011728"/>
                </a:solidFill>
                <a:latin typeface="Tahoma"/>
                <a:cs typeface="Tahoma"/>
              </a:rPr>
              <a:t> </a:t>
            </a:r>
            <a:r>
              <a:rPr sz="3400" spc="-60" dirty="0">
                <a:solidFill>
                  <a:srgbClr val="011728"/>
                </a:solidFill>
                <a:latin typeface="Tahoma"/>
                <a:cs typeface="Tahoma"/>
              </a:rPr>
              <a:t>ISO</a:t>
            </a:r>
            <a:r>
              <a:rPr sz="3400" spc="-210" dirty="0">
                <a:solidFill>
                  <a:srgbClr val="011728"/>
                </a:solidFill>
                <a:latin typeface="Tahoma"/>
                <a:cs typeface="Tahoma"/>
              </a:rPr>
              <a:t> </a:t>
            </a:r>
            <a:r>
              <a:rPr sz="3400" spc="60" dirty="0">
                <a:solidFill>
                  <a:srgbClr val="011728"/>
                </a:solidFill>
                <a:latin typeface="Tahoma"/>
                <a:cs typeface="Tahoma"/>
              </a:rPr>
              <a:t>9001:2015</a:t>
            </a:r>
            <a:r>
              <a:rPr sz="3400" spc="-215" dirty="0">
                <a:solidFill>
                  <a:srgbClr val="011728"/>
                </a:solidFill>
                <a:latin typeface="Tahoma"/>
                <a:cs typeface="Tahoma"/>
              </a:rPr>
              <a:t> </a:t>
            </a:r>
            <a:r>
              <a:rPr sz="3400" spc="50" dirty="0">
                <a:solidFill>
                  <a:srgbClr val="011728"/>
                </a:solidFill>
                <a:latin typeface="Tahoma"/>
                <a:cs typeface="Tahoma"/>
              </a:rPr>
              <a:t>Certified </a:t>
            </a:r>
            <a:r>
              <a:rPr sz="3400" spc="35" dirty="0">
                <a:solidFill>
                  <a:srgbClr val="011728"/>
                </a:solidFill>
                <a:latin typeface="Tahoma"/>
                <a:cs typeface="Tahoma"/>
              </a:rPr>
              <a:t>Specializations:</a:t>
            </a:r>
            <a:endParaRPr sz="3400">
              <a:latin typeface="Tahoma"/>
              <a:cs typeface="Tahoma"/>
            </a:endParaRPr>
          </a:p>
          <a:p>
            <a:pPr marL="414020" indent="-212725">
              <a:lnSpc>
                <a:spcPct val="100000"/>
              </a:lnSpc>
              <a:spcBef>
                <a:spcPts val="1095"/>
              </a:spcBef>
              <a:buChar char="-"/>
              <a:tabLst>
                <a:tab pos="414020" algn="l"/>
              </a:tabLst>
            </a:pPr>
            <a:r>
              <a:rPr sz="3400" spc="145" dirty="0">
                <a:solidFill>
                  <a:srgbClr val="011728"/>
                </a:solidFill>
                <a:latin typeface="Tahoma"/>
                <a:cs typeface="Tahoma"/>
              </a:rPr>
              <a:t>Mobile</a:t>
            </a:r>
            <a:r>
              <a:rPr sz="3400" spc="-300" dirty="0">
                <a:solidFill>
                  <a:srgbClr val="011728"/>
                </a:solidFill>
                <a:latin typeface="Tahoma"/>
                <a:cs typeface="Tahoma"/>
              </a:rPr>
              <a:t> </a:t>
            </a:r>
            <a:r>
              <a:rPr sz="3400" spc="80" dirty="0">
                <a:solidFill>
                  <a:srgbClr val="011728"/>
                </a:solidFill>
                <a:latin typeface="Tahoma"/>
                <a:cs typeface="Tahoma"/>
              </a:rPr>
              <a:t>Development</a:t>
            </a:r>
            <a:endParaRPr sz="3400">
              <a:latin typeface="Tahoma"/>
              <a:cs typeface="Tahoma"/>
            </a:endParaRPr>
          </a:p>
          <a:p>
            <a:pPr marL="414020" indent="-212725">
              <a:lnSpc>
                <a:spcPct val="100000"/>
              </a:lnSpc>
              <a:spcBef>
                <a:spcPts val="1095"/>
              </a:spcBef>
              <a:buChar char="-"/>
              <a:tabLst>
                <a:tab pos="414020" algn="l"/>
              </a:tabLst>
            </a:pPr>
            <a:r>
              <a:rPr sz="3400" spc="160" dirty="0">
                <a:solidFill>
                  <a:srgbClr val="011728"/>
                </a:solidFill>
                <a:latin typeface="Tahoma"/>
                <a:cs typeface="Tahoma"/>
              </a:rPr>
              <a:t>Web</a:t>
            </a:r>
            <a:r>
              <a:rPr sz="3400" spc="-320" dirty="0">
                <a:solidFill>
                  <a:srgbClr val="011728"/>
                </a:solidFill>
                <a:latin typeface="Tahoma"/>
                <a:cs typeface="Tahoma"/>
              </a:rPr>
              <a:t> </a:t>
            </a:r>
            <a:r>
              <a:rPr sz="3400" spc="80" dirty="0">
                <a:solidFill>
                  <a:srgbClr val="011728"/>
                </a:solidFill>
                <a:latin typeface="Tahoma"/>
                <a:cs typeface="Tahoma"/>
              </a:rPr>
              <a:t>Development</a:t>
            </a:r>
            <a:endParaRPr sz="3400">
              <a:latin typeface="Tahoma"/>
              <a:cs typeface="Tahoma"/>
            </a:endParaRPr>
          </a:p>
          <a:p>
            <a:pPr marL="414020" indent="-212725">
              <a:lnSpc>
                <a:spcPct val="100000"/>
              </a:lnSpc>
              <a:spcBef>
                <a:spcPts val="1095"/>
              </a:spcBef>
              <a:buChar char="-"/>
              <a:tabLst>
                <a:tab pos="414020" algn="l"/>
              </a:tabLst>
            </a:pPr>
            <a:r>
              <a:rPr sz="3400" dirty="0">
                <a:solidFill>
                  <a:srgbClr val="011728"/>
                </a:solidFill>
                <a:latin typeface="Tahoma"/>
                <a:cs typeface="Tahoma"/>
              </a:rPr>
              <a:t>Software</a:t>
            </a:r>
            <a:r>
              <a:rPr sz="3400" spc="-90" dirty="0">
                <a:solidFill>
                  <a:srgbClr val="011728"/>
                </a:solidFill>
                <a:latin typeface="Tahoma"/>
                <a:cs typeface="Tahoma"/>
              </a:rPr>
              <a:t> </a:t>
            </a:r>
            <a:r>
              <a:rPr sz="3400" spc="80" dirty="0">
                <a:solidFill>
                  <a:srgbClr val="011728"/>
                </a:solidFill>
                <a:latin typeface="Tahoma"/>
                <a:cs typeface="Tahoma"/>
              </a:rPr>
              <a:t>Development</a:t>
            </a:r>
            <a:endParaRPr sz="3400">
              <a:latin typeface="Tahoma"/>
              <a:cs typeface="Tahoma"/>
            </a:endParaRPr>
          </a:p>
          <a:p>
            <a:pPr marL="414020" indent="-212725">
              <a:lnSpc>
                <a:spcPct val="100000"/>
              </a:lnSpc>
              <a:spcBef>
                <a:spcPts val="1095"/>
              </a:spcBef>
              <a:buChar char="-"/>
              <a:tabLst>
                <a:tab pos="414020" algn="l"/>
              </a:tabLst>
            </a:pPr>
            <a:r>
              <a:rPr sz="3400" spc="60" dirty="0">
                <a:solidFill>
                  <a:srgbClr val="011728"/>
                </a:solidFill>
                <a:latin typeface="Tahoma"/>
                <a:cs typeface="Tahoma"/>
              </a:rPr>
              <a:t>Digital</a:t>
            </a:r>
            <a:r>
              <a:rPr sz="3400" spc="-310" dirty="0">
                <a:solidFill>
                  <a:srgbClr val="011728"/>
                </a:solidFill>
                <a:latin typeface="Tahoma"/>
                <a:cs typeface="Tahoma"/>
              </a:rPr>
              <a:t> </a:t>
            </a:r>
            <a:r>
              <a:rPr sz="3400" spc="75" dirty="0">
                <a:solidFill>
                  <a:srgbClr val="011728"/>
                </a:solidFill>
                <a:latin typeface="Tahoma"/>
                <a:cs typeface="Tahoma"/>
              </a:rPr>
              <a:t>Marketing</a:t>
            </a:r>
            <a:endParaRPr sz="3400">
              <a:latin typeface="Tahoma"/>
              <a:cs typeface="Tahoma"/>
            </a:endParaRPr>
          </a:p>
          <a:p>
            <a:pPr marL="414020" indent="-212725">
              <a:lnSpc>
                <a:spcPct val="100000"/>
              </a:lnSpc>
              <a:spcBef>
                <a:spcPts val="1095"/>
              </a:spcBef>
              <a:buChar char="-"/>
              <a:tabLst>
                <a:tab pos="414020" algn="l"/>
              </a:tabLst>
            </a:pPr>
            <a:r>
              <a:rPr sz="3400" spc="-140" dirty="0">
                <a:solidFill>
                  <a:srgbClr val="011728"/>
                </a:solidFill>
                <a:latin typeface="Tahoma"/>
                <a:cs typeface="Tahoma"/>
              </a:rPr>
              <a:t>IT</a:t>
            </a:r>
            <a:r>
              <a:rPr sz="3400" spc="-315" dirty="0">
                <a:solidFill>
                  <a:srgbClr val="011728"/>
                </a:solidFill>
                <a:latin typeface="Tahoma"/>
                <a:cs typeface="Tahoma"/>
              </a:rPr>
              <a:t> </a:t>
            </a:r>
            <a:r>
              <a:rPr sz="3400" spc="-10" dirty="0">
                <a:solidFill>
                  <a:srgbClr val="011728"/>
                </a:solidFill>
                <a:latin typeface="Tahoma"/>
                <a:cs typeface="Tahoma"/>
              </a:rPr>
              <a:t>Integration</a:t>
            </a:r>
            <a:endParaRPr sz="3400">
              <a:latin typeface="Tahoma"/>
              <a:cs typeface="Tahoma"/>
            </a:endParaRPr>
          </a:p>
          <a:p>
            <a:pPr marL="12700">
              <a:lnSpc>
                <a:spcPct val="100000"/>
              </a:lnSpc>
              <a:spcBef>
                <a:spcPts val="1070"/>
              </a:spcBef>
            </a:pPr>
            <a:r>
              <a:rPr sz="3800" dirty="0">
                <a:solidFill>
                  <a:srgbClr val="011728"/>
                </a:solidFill>
                <a:latin typeface="Tahoma"/>
                <a:cs typeface="Tahoma"/>
              </a:rPr>
              <a:t>Experience:</a:t>
            </a:r>
            <a:r>
              <a:rPr sz="3800" spc="-280" dirty="0">
                <a:solidFill>
                  <a:srgbClr val="011728"/>
                </a:solidFill>
                <a:latin typeface="Tahoma"/>
                <a:cs typeface="Tahoma"/>
              </a:rPr>
              <a:t> </a:t>
            </a:r>
            <a:r>
              <a:rPr sz="3800" dirty="0">
                <a:solidFill>
                  <a:srgbClr val="011728"/>
                </a:solidFill>
                <a:latin typeface="Tahoma"/>
                <a:cs typeface="Tahoma"/>
              </a:rPr>
              <a:t>Over</a:t>
            </a:r>
            <a:r>
              <a:rPr sz="3800" spc="-280" dirty="0">
                <a:solidFill>
                  <a:srgbClr val="011728"/>
                </a:solidFill>
                <a:latin typeface="Tahoma"/>
                <a:cs typeface="Tahoma"/>
              </a:rPr>
              <a:t> </a:t>
            </a:r>
            <a:r>
              <a:rPr sz="3800" spc="120" dirty="0">
                <a:solidFill>
                  <a:srgbClr val="011728"/>
                </a:solidFill>
                <a:latin typeface="Tahoma"/>
                <a:cs typeface="Tahoma"/>
              </a:rPr>
              <a:t>7</a:t>
            </a:r>
            <a:r>
              <a:rPr sz="3800" spc="-280" dirty="0">
                <a:solidFill>
                  <a:srgbClr val="011728"/>
                </a:solidFill>
                <a:latin typeface="Tahoma"/>
                <a:cs typeface="Tahoma"/>
              </a:rPr>
              <a:t> </a:t>
            </a:r>
            <a:r>
              <a:rPr sz="3800" spc="-10" dirty="0">
                <a:solidFill>
                  <a:srgbClr val="011728"/>
                </a:solidFill>
                <a:latin typeface="Tahoma"/>
                <a:cs typeface="Tahoma"/>
              </a:rPr>
              <a:t>years</a:t>
            </a:r>
            <a:endParaRPr sz="3800">
              <a:latin typeface="Tahoma"/>
              <a:cs typeface="Tahoma"/>
            </a:endParaRPr>
          </a:p>
        </p:txBody>
      </p:sp>
      <p:sp>
        <p:nvSpPr>
          <p:cNvPr id="10" name="object 10"/>
          <p:cNvSpPr txBox="1"/>
          <p:nvPr/>
        </p:nvSpPr>
        <p:spPr>
          <a:xfrm>
            <a:off x="1388580" y="4721341"/>
            <a:ext cx="3723640" cy="1985645"/>
          </a:xfrm>
          <a:prstGeom prst="rect">
            <a:avLst/>
          </a:prstGeom>
        </p:spPr>
        <p:txBody>
          <a:bodyPr vert="horz" wrap="square" lIns="0" tIns="60325" rIns="0" bIns="0" rtlCol="0">
            <a:spAutoFit/>
          </a:bodyPr>
          <a:lstStyle/>
          <a:p>
            <a:pPr marL="12700" marR="5080">
              <a:lnSpc>
                <a:spcPts val="7580"/>
              </a:lnSpc>
              <a:spcBef>
                <a:spcPts val="475"/>
              </a:spcBef>
            </a:pPr>
            <a:r>
              <a:rPr sz="6550" spc="-620" dirty="0">
                <a:solidFill>
                  <a:srgbClr val="0D2E5E"/>
                </a:solidFill>
                <a:latin typeface="Arial Black"/>
                <a:cs typeface="Arial Black"/>
              </a:rPr>
              <a:t>Company </a:t>
            </a:r>
            <a:r>
              <a:rPr sz="6550" spc="-505" dirty="0">
                <a:solidFill>
                  <a:srgbClr val="0D2E5E"/>
                </a:solidFill>
                <a:latin typeface="Arial Black"/>
                <a:cs typeface="Arial Black"/>
              </a:rPr>
              <a:t>Profile</a:t>
            </a:r>
            <a:endParaRPr sz="6550">
              <a:latin typeface="Arial Black"/>
              <a:cs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848551" y="2782372"/>
            <a:ext cx="3439795" cy="5886450"/>
          </a:xfrm>
          <a:custGeom>
            <a:avLst/>
            <a:gdLst/>
            <a:ahLst/>
            <a:cxnLst/>
            <a:rect l="l" t="t" r="r" b="b"/>
            <a:pathLst>
              <a:path w="3439794" h="5886450">
                <a:moveTo>
                  <a:pt x="3439449" y="5886430"/>
                </a:moveTo>
                <a:lnTo>
                  <a:pt x="464932" y="5886430"/>
                </a:lnTo>
                <a:lnTo>
                  <a:pt x="420111" y="5876770"/>
                </a:lnTo>
                <a:lnTo>
                  <a:pt x="375564" y="5863174"/>
                </a:lnTo>
                <a:lnTo>
                  <a:pt x="332669" y="5846071"/>
                </a:lnTo>
                <a:lnTo>
                  <a:pt x="291593" y="5825630"/>
                </a:lnTo>
                <a:lnTo>
                  <a:pt x="252507" y="5802018"/>
                </a:lnTo>
                <a:lnTo>
                  <a:pt x="215577" y="5775406"/>
                </a:lnTo>
                <a:lnTo>
                  <a:pt x="180975" y="5745962"/>
                </a:lnTo>
                <a:lnTo>
                  <a:pt x="148867" y="5713854"/>
                </a:lnTo>
                <a:lnTo>
                  <a:pt x="119422" y="5679251"/>
                </a:lnTo>
                <a:lnTo>
                  <a:pt x="92810" y="5642322"/>
                </a:lnTo>
                <a:lnTo>
                  <a:pt x="69199" y="5603235"/>
                </a:lnTo>
                <a:lnTo>
                  <a:pt x="48758" y="5562160"/>
                </a:lnTo>
                <a:lnTo>
                  <a:pt x="31655" y="5519264"/>
                </a:lnTo>
                <a:lnTo>
                  <a:pt x="18059" y="5474717"/>
                </a:lnTo>
                <a:lnTo>
                  <a:pt x="8138" y="5428687"/>
                </a:lnTo>
                <a:lnTo>
                  <a:pt x="2063" y="5381343"/>
                </a:lnTo>
                <a:lnTo>
                  <a:pt x="0" y="5332854"/>
                </a:lnTo>
                <a:lnTo>
                  <a:pt x="0" y="561975"/>
                </a:lnTo>
                <a:lnTo>
                  <a:pt x="2063" y="513485"/>
                </a:lnTo>
                <a:lnTo>
                  <a:pt x="8138" y="466141"/>
                </a:lnTo>
                <a:lnTo>
                  <a:pt x="18059" y="420111"/>
                </a:lnTo>
                <a:lnTo>
                  <a:pt x="31655" y="375564"/>
                </a:lnTo>
                <a:lnTo>
                  <a:pt x="48758" y="332669"/>
                </a:lnTo>
                <a:lnTo>
                  <a:pt x="69199" y="291593"/>
                </a:lnTo>
                <a:lnTo>
                  <a:pt x="92810" y="252507"/>
                </a:lnTo>
                <a:lnTo>
                  <a:pt x="119422" y="215577"/>
                </a:lnTo>
                <a:lnTo>
                  <a:pt x="148867" y="180975"/>
                </a:lnTo>
                <a:lnTo>
                  <a:pt x="180975" y="148867"/>
                </a:lnTo>
                <a:lnTo>
                  <a:pt x="215577" y="119422"/>
                </a:lnTo>
                <a:lnTo>
                  <a:pt x="252507" y="92810"/>
                </a:lnTo>
                <a:lnTo>
                  <a:pt x="291593" y="69199"/>
                </a:lnTo>
                <a:lnTo>
                  <a:pt x="332669" y="48758"/>
                </a:lnTo>
                <a:lnTo>
                  <a:pt x="375564" y="31655"/>
                </a:lnTo>
                <a:lnTo>
                  <a:pt x="420111" y="18059"/>
                </a:lnTo>
                <a:lnTo>
                  <a:pt x="466141" y="8138"/>
                </a:lnTo>
                <a:lnTo>
                  <a:pt x="513485" y="2062"/>
                </a:lnTo>
                <a:lnTo>
                  <a:pt x="561975" y="0"/>
                </a:lnTo>
                <a:lnTo>
                  <a:pt x="3439449" y="0"/>
                </a:lnTo>
                <a:lnTo>
                  <a:pt x="3439449" y="5886430"/>
                </a:lnTo>
                <a:close/>
              </a:path>
            </a:pathLst>
          </a:custGeom>
          <a:solidFill>
            <a:srgbClr val="E1ECFB"/>
          </a:solidFill>
        </p:spPr>
        <p:txBody>
          <a:bodyPr wrap="square" lIns="0" tIns="0" rIns="0" bIns="0" rtlCol="0"/>
          <a:lstStyle/>
          <a:p>
            <a:endParaRPr/>
          </a:p>
        </p:txBody>
      </p:sp>
      <p:sp>
        <p:nvSpPr>
          <p:cNvPr id="3" name="object 3"/>
          <p:cNvSpPr txBox="1">
            <a:spLocks noGrp="1"/>
          </p:cNvSpPr>
          <p:nvPr>
            <p:ph type="title"/>
          </p:nvPr>
        </p:nvSpPr>
        <p:spPr>
          <a:xfrm>
            <a:off x="1016000" y="1640333"/>
            <a:ext cx="4824730" cy="774700"/>
          </a:xfrm>
          <a:prstGeom prst="rect">
            <a:avLst/>
          </a:prstGeom>
        </p:spPr>
        <p:txBody>
          <a:bodyPr vert="horz" wrap="square" lIns="0" tIns="13970" rIns="0" bIns="0" rtlCol="0">
            <a:spAutoFit/>
          </a:bodyPr>
          <a:lstStyle/>
          <a:p>
            <a:pPr marL="12700">
              <a:lnSpc>
                <a:spcPct val="100000"/>
              </a:lnSpc>
              <a:spcBef>
                <a:spcPts val="110"/>
              </a:spcBef>
            </a:pPr>
            <a:r>
              <a:rPr sz="4900" spc="-85" dirty="0">
                <a:latin typeface="Arial"/>
                <a:cs typeface="Arial"/>
              </a:rPr>
              <a:t>Table</a:t>
            </a:r>
            <a:r>
              <a:rPr sz="4900" spc="-120" dirty="0">
                <a:latin typeface="Arial"/>
                <a:cs typeface="Arial"/>
              </a:rPr>
              <a:t> </a:t>
            </a:r>
            <a:r>
              <a:rPr sz="4900" dirty="0">
                <a:latin typeface="Arial"/>
                <a:cs typeface="Arial"/>
              </a:rPr>
              <a:t>of</a:t>
            </a:r>
            <a:r>
              <a:rPr sz="4900" spc="-114" dirty="0">
                <a:latin typeface="Arial"/>
                <a:cs typeface="Arial"/>
              </a:rPr>
              <a:t> </a:t>
            </a:r>
            <a:r>
              <a:rPr sz="4900" spc="-30" dirty="0">
                <a:latin typeface="Arial"/>
                <a:cs typeface="Arial"/>
              </a:rPr>
              <a:t>Content</a:t>
            </a:r>
            <a:endParaRPr sz="4900">
              <a:latin typeface="Arial"/>
              <a:cs typeface="Arial"/>
            </a:endParaRPr>
          </a:p>
        </p:txBody>
      </p:sp>
      <p:sp>
        <p:nvSpPr>
          <p:cNvPr id="4" name="object 4"/>
          <p:cNvSpPr/>
          <p:nvPr/>
        </p:nvSpPr>
        <p:spPr>
          <a:xfrm>
            <a:off x="14855161" y="1947905"/>
            <a:ext cx="1213485" cy="375920"/>
          </a:xfrm>
          <a:custGeom>
            <a:avLst/>
            <a:gdLst/>
            <a:ahLst/>
            <a:cxnLst/>
            <a:rect l="l" t="t" r="r" b="b"/>
            <a:pathLst>
              <a:path w="1213484" h="375919">
                <a:moveTo>
                  <a:pt x="32791" y="375668"/>
                </a:moveTo>
                <a:lnTo>
                  <a:pt x="24684" y="375668"/>
                </a:lnTo>
                <a:lnTo>
                  <a:pt x="16564" y="372684"/>
                </a:lnTo>
                <a:lnTo>
                  <a:pt x="10219" y="366665"/>
                </a:lnTo>
                <a:lnTo>
                  <a:pt x="2727" y="356005"/>
                </a:lnTo>
                <a:lnTo>
                  <a:pt x="0" y="343726"/>
                </a:lnTo>
                <a:lnTo>
                  <a:pt x="2075" y="331320"/>
                </a:lnTo>
                <a:lnTo>
                  <a:pt x="8993" y="320279"/>
                </a:lnTo>
                <a:lnTo>
                  <a:pt x="134620" y="187829"/>
                </a:lnTo>
                <a:lnTo>
                  <a:pt x="8993" y="55377"/>
                </a:lnTo>
                <a:lnTo>
                  <a:pt x="2075" y="44337"/>
                </a:lnTo>
                <a:lnTo>
                  <a:pt x="0" y="31932"/>
                </a:lnTo>
                <a:lnTo>
                  <a:pt x="2727" y="19654"/>
                </a:lnTo>
                <a:lnTo>
                  <a:pt x="10218" y="8995"/>
                </a:lnTo>
                <a:lnTo>
                  <a:pt x="21259" y="2078"/>
                </a:lnTo>
                <a:lnTo>
                  <a:pt x="33665" y="3"/>
                </a:lnTo>
                <a:lnTo>
                  <a:pt x="45942" y="2730"/>
                </a:lnTo>
                <a:lnTo>
                  <a:pt x="56600" y="10221"/>
                </a:lnTo>
                <a:lnTo>
                  <a:pt x="203644" y="165251"/>
                </a:lnTo>
                <a:lnTo>
                  <a:pt x="210398" y="175866"/>
                </a:lnTo>
                <a:lnTo>
                  <a:pt x="212650" y="187829"/>
                </a:lnTo>
                <a:lnTo>
                  <a:pt x="210398" y="199792"/>
                </a:lnTo>
                <a:lnTo>
                  <a:pt x="56600" y="365439"/>
                </a:lnTo>
                <a:lnTo>
                  <a:pt x="39269" y="375026"/>
                </a:lnTo>
                <a:lnTo>
                  <a:pt x="32791" y="375668"/>
                </a:lnTo>
                <a:close/>
              </a:path>
              <a:path w="1213484" h="375919">
                <a:moveTo>
                  <a:pt x="282990" y="375668"/>
                </a:moveTo>
                <a:lnTo>
                  <a:pt x="274884" y="375668"/>
                </a:lnTo>
                <a:lnTo>
                  <a:pt x="266763" y="372684"/>
                </a:lnTo>
                <a:lnTo>
                  <a:pt x="260417" y="366665"/>
                </a:lnTo>
                <a:lnTo>
                  <a:pt x="252926" y="356004"/>
                </a:lnTo>
                <a:lnTo>
                  <a:pt x="250199" y="343726"/>
                </a:lnTo>
                <a:lnTo>
                  <a:pt x="252274" y="331320"/>
                </a:lnTo>
                <a:lnTo>
                  <a:pt x="259192" y="320279"/>
                </a:lnTo>
                <a:lnTo>
                  <a:pt x="384822" y="187829"/>
                </a:lnTo>
                <a:lnTo>
                  <a:pt x="259192" y="55377"/>
                </a:lnTo>
                <a:lnTo>
                  <a:pt x="252274" y="44337"/>
                </a:lnTo>
                <a:lnTo>
                  <a:pt x="250199" y="31932"/>
                </a:lnTo>
                <a:lnTo>
                  <a:pt x="252927" y="19654"/>
                </a:lnTo>
                <a:lnTo>
                  <a:pt x="260418" y="8995"/>
                </a:lnTo>
                <a:lnTo>
                  <a:pt x="271459" y="2077"/>
                </a:lnTo>
                <a:lnTo>
                  <a:pt x="283865" y="2"/>
                </a:lnTo>
                <a:lnTo>
                  <a:pt x="296142" y="2730"/>
                </a:lnTo>
                <a:lnTo>
                  <a:pt x="306800" y="10221"/>
                </a:lnTo>
                <a:lnTo>
                  <a:pt x="453846" y="165251"/>
                </a:lnTo>
                <a:lnTo>
                  <a:pt x="460600" y="175867"/>
                </a:lnTo>
                <a:lnTo>
                  <a:pt x="462851" y="187829"/>
                </a:lnTo>
                <a:lnTo>
                  <a:pt x="460600" y="199793"/>
                </a:lnTo>
                <a:lnTo>
                  <a:pt x="306800" y="365439"/>
                </a:lnTo>
                <a:lnTo>
                  <a:pt x="289468" y="375026"/>
                </a:lnTo>
                <a:lnTo>
                  <a:pt x="282990" y="375668"/>
                </a:lnTo>
                <a:close/>
              </a:path>
              <a:path w="1213484" h="375919">
                <a:moveTo>
                  <a:pt x="533191" y="375668"/>
                </a:moveTo>
                <a:lnTo>
                  <a:pt x="525085" y="375668"/>
                </a:lnTo>
                <a:lnTo>
                  <a:pt x="516965" y="372684"/>
                </a:lnTo>
                <a:lnTo>
                  <a:pt x="510619" y="366665"/>
                </a:lnTo>
                <a:lnTo>
                  <a:pt x="503128" y="356005"/>
                </a:lnTo>
                <a:lnTo>
                  <a:pt x="500400" y="343726"/>
                </a:lnTo>
                <a:lnTo>
                  <a:pt x="502476" y="331320"/>
                </a:lnTo>
                <a:lnTo>
                  <a:pt x="509394" y="320279"/>
                </a:lnTo>
                <a:lnTo>
                  <a:pt x="635023" y="187829"/>
                </a:lnTo>
                <a:lnTo>
                  <a:pt x="509394" y="55377"/>
                </a:lnTo>
                <a:lnTo>
                  <a:pt x="502476" y="44337"/>
                </a:lnTo>
                <a:lnTo>
                  <a:pt x="500400" y="31932"/>
                </a:lnTo>
                <a:lnTo>
                  <a:pt x="503128" y="19654"/>
                </a:lnTo>
                <a:lnTo>
                  <a:pt x="510619" y="8995"/>
                </a:lnTo>
                <a:lnTo>
                  <a:pt x="521660" y="2077"/>
                </a:lnTo>
                <a:lnTo>
                  <a:pt x="534065" y="2"/>
                </a:lnTo>
                <a:lnTo>
                  <a:pt x="546342" y="2730"/>
                </a:lnTo>
                <a:lnTo>
                  <a:pt x="557001" y="10221"/>
                </a:lnTo>
                <a:lnTo>
                  <a:pt x="704049" y="165251"/>
                </a:lnTo>
                <a:lnTo>
                  <a:pt x="710801" y="175867"/>
                </a:lnTo>
                <a:lnTo>
                  <a:pt x="713051" y="187829"/>
                </a:lnTo>
                <a:lnTo>
                  <a:pt x="710801" y="199793"/>
                </a:lnTo>
                <a:lnTo>
                  <a:pt x="557001" y="365439"/>
                </a:lnTo>
                <a:lnTo>
                  <a:pt x="539669" y="375026"/>
                </a:lnTo>
                <a:lnTo>
                  <a:pt x="533191" y="375668"/>
                </a:lnTo>
                <a:close/>
              </a:path>
              <a:path w="1213484" h="375919">
                <a:moveTo>
                  <a:pt x="783396" y="375668"/>
                </a:moveTo>
                <a:lnTo>
                  <a:pt x="775286" y="375668"/>
                </a:lnTo>
                <a:lnTo>
                  <a:pt x="767168" y="372684"/>
                </a:lnTo>
                <a:lnTo>
                  <a:pt x="760820" y="366665"/>
                </a:lnTo>
                <a:lnTo>
                  <a:pt x="753330" y="356005"/>
                </a:lnTo>
                <a:lnTo>
                  <a:pt x="750603" y="343726"/>
                </a:lnTo>
                <a:lnTo>
                  <a:pt x="752678" y="331320"/>
                </a:lnTo>
                <a:lnTo>
                  <a:pt x="759595" y="320279"/>
                </a:lnTo>
                <a:lnTo>
                  <a:pt x="885224" y="187829"/>
                </a:lnTo>
                <a:lnTo>
                  <a:pt x="759595" y="55377"/>
                </a:lnTo>
                <a:lnTo>
                  <a:pt x="752678" y="44337"/>
                </a:lnTo>
                <a:lnTo>
                  <a:pt x="750603" y="31932"/>
                </a:lnTo>
                <a:lnTo>
                  <a:pt x="753330" y="19654"/>
                </a:lnTo>
                <a:lnTo>
                  <a:pt x="760820" y="8995"/>
                </a:lnTo>
                <a:lnTo>
                  <a:pt x="771863" y="2077"/>
                </a:lnTo>
                <a:lnTo>
                  <a:pt x="784268" y="2"/>
                </a:lnTo>
                <a:lnTo>
                  <a:pt x="796546" y="2730"/>
                </a:lnTo>
                <a:lnTo>
                  <a:pt x="807206" y="10221"/>
                </a:lnTo>
                <a:lnTo>
                  <a:pt x="954250" y="165251"/>
                </a:lnTo>
                <a:lnTo>
                  <a:pt x="961002" y="175867"/>
                </a:lnTo>
                <a:lnTo>
                  <a:pt x="963253" y="187829"/>
                </a:lnTo>
                <a:lnTo>
                  <a:pt x="961002" y="199793"/>
                </a:lnTo>
                <a:lnTo>
                  <a:pt x="807206" y="365439"/>
                </a:lnTo>
                <a:lnTo>
                  <a:pt x="789874" y="375026"/>
                </a:lnTo>
                <a:lnTo>
                  <a:pt x="783396" y="375668"/>
                </a:lnTo>
                <a:close/>
              </a:path>
              <a:path w="1213484" h="375919">
                <a:moveTo>
                  <a:pt x="1033594" y="375668"/>
                </a:moveTo>
                <a:lnTo>
                  <a:pt x="1025484" y="375668"/>
                </a:lnTo>
                <a:lnTo>
                  <a:pt x="1017366" y="372684"/>
                </a:lnTo>
                <a:lnTo>
                  <a:pt x="1011018" y="366665"/>
                </a:lnTo>
                <a:lnTo>
                  <a:pt x="1003528" y="356005"/>
                </a:lnTo>
                <a:lnTo>
                  <a:pt x="1000801" y="343726"/>
                </a:lnTo>
                <a:lnTo>
                  <a:pt x="1002876" y="331320"/>
                </a:lnTo>
                <a:lnTo>
                  <a:pt x="1009792" y="320279"/>
                </a:lnTo>
                <a:lnTo>
                  <a:pt x="1135426" y="187829"/>
                </a:lnTo>
                <a:lnTo>
                  <a:pt x="1009792" y="55377"/>
                </a:lnTo>
                <a:lnTo>
                  <a:pt x="1002875" y="44337"/>
                </a:lnTo>
                <a:lnTo>
                  <a:pt x="1000800" y="31932"/>
                </a:lnTo>
                <a:lnTo>
                  <a:pt x="1003528" y="19654"/>
                </a:lnTo>
                <a:lnTo>
                  <a:pt x="1011018" y="8995"/>
                </a:lnTo>
                <a:lnTo>
                  <a:pt x="1022058" y="2076"/>
                </a:lnTo>
                <a:lnTo>
                  <a:pt x="1034463" y="0"/>
                </a:lnTo>
                <a:lnTo>
                  <a:pt x="1046742" y="2727"/>
                </a:lnTo>
                <a:lnTo>
                  <a:pt x="1057404" y="10221"/>
                </a:lnTo>
                <a:lnTo>
                  <a:pt x="1204452" y="165251"/>
                </a:lnTo>
                <a:lnTo>
                  <a:pt x="1211203" y="175867"/>
                </a:lnTo>
                <a:lnTo>
                  <a:pt x="1213454" y="187829"/>
                </a:lnTo>
                <a:lnTo>
                  <a:pt x="1211203" y="199793"/>
                </a:lnTo>
                <a:lnTo>
                  <a:pt x="1057404" y="365439"/>
                </a:lnTo>
                <a:lnTo>
                  <a:pt x="1040071" y="375026"/>
                </a:lnTo>
                <a:lnTo>
                  <a:pt x="1033594" y="375668"/>
                </a:lnTo>
                <a:close/>
              </a:path>
            </a:pathLst>
          </a:custGeom>
          <a:solidFill>
            <a:srgbClr val="5087CC"/>
          </a:solidFill>
        </p:spPr>
        <p:txBody>
          <a:bodyPr wrap="square" lIns="0" tIns="0" rIns="0" bIns="0" rtlCol="0"/>
          <a:lstStyle/>
          <a:p>
            <a:endParaRPr/>
          </a:p>
        </p:txBody>
      </p:sp>
      <p:sp>
        <p:nvSpPr>
          <p:cNvPr id="5" name="object 5"/>
          <p:cNvSpPr/>
          <p:nvPr/>
        </p:nvSpPr>
        <p:spPr>
          <a:xfrm>
            <a:off x="16298984" y="1028700"/>
            <a:ext cx="960755" cy="960755"/>
          </a:xfrm>
          <a:custGeom>
            <a:avLst/>
            <a:gdLst/>
            <a:ahLst/>
            <a:cxnLst/>
            <a:rect l="l" t="t" r="r" b="b"/>
            <a:pathLst>
              <a:path w="960755" h="960755">
                <a:moveTo>
                  <a:pt x="480119" y="960239"/>
                </a:moveTo>
                <a:lnTo>
                  <a:pt x="431026" y="957760"/>
                </a:lnTo>
                <a:lnTo>
                  <a:pt x="383351" y="950485"/>
                </a:lnTo>
                <a:lnTo>
                  <a:pt x="337337" y="938655"/>
                </a:lnTo>
                <a:lnTo>
                  <a:pt x="293225" y="922512"/>
                </a:lnTo>
                <a:lnTo>
                  <a:pt x="251255" y="902296"/>
                </a:lnTo>
                <a:lnTo>
                  <a:pt x="211669" y="878248"/>
                </a:lnTo>
                <a:lnTo>
                  <a:pt x="174708" y="850610"/>
                </a:lnTo>
                <a:lnTo>
                  <a:pt x="140614" y="819624"/>
                </a:lnTo>
                <a:lnTo>
                  <a:pt x="109628" y="785530"/>
                </a:lnTo>
                <a:lnTo>
                  <a:pt x="81990" y="748569"/>
                </a:lnTo>
                <a:lnTo>
                  <a:pt x="57942" y="708983"/>
                </a:lnTo>
                <a:lnTo>
                  <a:pt x="37726" y="667013"/>
                </a:lnTo>
                <a:lnTo>
                  <a:pt x="21583" y="622901"/>
                </a:lnTo>
                <a:lnTo>
                  <a:pt x="9753" y="576887"/>
                </a:lnTo>
                <a:lnTo>
                  <a:pt x="2478" y="529212"/>
                </a:lnTo>
                <a:lnTo>
                  <a:pt x="0" y="480119"/>
                </a:lnTo>
                <a:lnTo>
                  <a:pt x="2417" y="432239"/>
                </a:lnTo>
                <a:lnTo>
                  <a:pt x="9753" y="383351"/>
                </a:lnTo>
                <a:lnTo>
                  <a:pt x="21583" y="337337"/>
                </a:lnTo>
                <a:lnTo>
                  <a:pt x="37726" y="293225"/>
                </a:lnTo>
                <a:lnTo>
                  <a:pt x="57942" y="251255"/>
                </a:lnTo>
                <a:lnTo>
                  <a:pt x="81990" y="211669"/>
                </a:lnTo>
                <a:lnTo>
                  <a:pt x="109628" y="174708"/>
                </a:lnTo>
                <a:lnTo>
                  <a:pt x="140614" y="140614"/>
                </a:lnTo>
                <a:lnTo>
                  <a:pt x="174708" y="109628"/>
                </a:lnTo>
                <a:lnTo>
                  <a:pt x="211669" y="81990"/>
                </a:lnTo>
                <a:lnTo>
                  <a:pt x="251255" y="57942"/>
                </a:lnTo>
                <a:lnTo>
                  <a:pt x="293225" y="37726"/>
                </a:lnTo>
                <a:lnTo>
                  <a:pt x="337337" y="21583"/>
                </a:lnTo>
                <a:lnTo>
                  <a:pt x="383351" y="9753"/>
                </a:lnTo>
                <a:lnTo>
                  <a:pt x="431026" y="2478"/>
                </a:lnTo>
                <a:lnTo>
                  <a:pt x="480119" y="0"/>
                </a:lnTo>
                <a:lnTo>
                  <a:pt x="529212" y="2478"/>
                </a:lnTo>
                <a:lnTo>
                  <a:pt x="576887" y="9753"/>
                </a:lnTo>
                <a:lnTo>
                  <a:pt x="622901" y="21583"/>
                </a:lnTo>
                <a:lnTo>
                  <a:pt x="667013" y="37726"/>
                </a:lnTo>
                <a:lnTo>
                  <a:pt x="708983" y="57942"/>
                </a:lnTo>
                <a:lnTo>
                  <a:pt x="748569" y="81990"/>
                </a:lnTo>
                <a:lnTo>
                  <a:pt x="785530" y="109628"/>
                </a:lnTo>
                <a:lnTo>
                  <a:pt x="819624" y="140614"/>
                </a:lnTo>
                <a:lnTo>
                  <a:pt x="850610" y="174708"/>
                </a:lnTo>
                <a:lnTo>
                  <a:pt x="878248" y="211669"/>
                </a:lnTo>
                <a:lnTo>
                  <a:pt x="879408" y="213579"/>
                </a:lnTo>
                <a:lnTo>
                  <a:pt x="480119" y="213579"/>
                </a:lnTo>
                <a:lnTo>
                  <a:pt x="432239" y="217877"/>
                </a:lnTo>
                <a:lnTo>
                  <a:pt x="387161" y="230268"/>
                </a:lnTo>
                <a:lnTo>
                  <a:pt x="345643" y="249996"/>
                </a:lnTo>
                <a:lnTo>
                  <a:pt x="308439" y="276304"/>
                </a:lnTo>
                <a:lnTo>
                  <a:pt x="276304" y="308439"/>
                </a:lnTo>
                <a:lnTo>
                  <a:pt x="249996" y="345643"/>
                </a:lnTo>
                <a:lnTo>
                  <a:pt x="230268" y="387161"/>
                </a:lnTo>
                <a:lnTo>
                  <a:pt x="217877" y="432239"/>
                </a:lnTo>
                <a:lnTo>
                  <a:pt x="213579" y="480119"/>
                </a:lnTo>
                <a:lnTo>
                  <a:pt x="217871" y="527999"/>
                </a:lnTo>
                <a:lnTo>
                  <a:pt x="230246" y="573077"/>
                </a:lnTo>
                <a:lnTo>
                  <a:pt x="249953" y="614595"/>
                </a:lnTo>
                <a:lnTo>
                  <a:pt x="276241" y="651799"/>
                </a:lnTo>
                <a:lnTo>
                  <a:pt x="308359" y="683934"/>
                </a:lnTo>
                <a:lnTo>
                  <a:pt x="345557" y="710243"/>
                </a:lnTo>
                <a:lnTo>
                  <a:pt x="387084" y="729970"/>
                </a:lnTo>
                <a:lnTo>
                  <a:pt x="432188" y="742361"/>
                </a:lnTo>
                <a:lnTo>
                  <a:pt x="480119" y="746659"/>
                </a:lnTo>
                <a:lnTo>
                  <a:pt x="879408" y="746659"/>
                </a:lnTo>
                <a:lnTo>
                  <a:pt x="878248" y="748569"/>
                </a:lnTo>
                <a:lnTo>
                  <a:pt x="850610" y="785530"/>
                </a:lnTo>
                <a:lnTo>
                  <a:pt x="819624" y="819624"/>
                </a:lnTo>
                <a:lnTo>
                  <a:pt x="785530" y="850610"/>
                </a:lnTo>
                <a:lnTo>
                  <a:pt x="748569" y="878248"/>
                </a:lnTo>
                <a:lnTo>
                  <a:pt x="708983" y="902296"/>
                </a:lnTo>
                <a:lnTo>
                  <a:pt x="667013" y="922512"/>
                </a:lnTo>
                <a:lnTo>
                  <a:pt x="622901" y="938655"/>
                </a:lnTo>
                <a:lnTo>
                  <a:pt x="576887" y="950485"/>
                </a:lnTo>
                <a:lnTo>
                  <a:pt x="529212" y="957760"/>
                </a:lnTo>
                <a:lnTo>
                  <a:pt x="480119" y="960239"/>
                </a:lnTo>
                <a:close/>
              </a:path>
              <a:path w="960755" h="960755">
                <a:moveTo>
                  <a:pt x="879408" y="746659"/>
                </a:moveTo>
                <a:lnTo>
                  <a:pt x="480119" y="746659"/>
                </a:lnTo>
                <a:lnTo>
                  <a:pt x="528050" y="742361"/>
                </a:lnTo>
                <a:lnTo>
                  <a:pt x="573155" y="729970"/>
                </a:lnTo>
                <a:lnTo>
                  <a:pt x="614681" y="710243"/>
                </a:lnTo>
                <a:lnTo>
                  <a:pt x="651879" y="683934"/>
                </a:lnTo>
                <a:lnTo>
                  <a:pt x="683997" y="651799"/>
                </a:lnTo>
                <a:lnTo>
                  <a:pt x="710286" y="614595"/>
                </a:lnTo>
                <a:lnTo>
                  <a:pt x="729992" y="573077"/>
                </a:lnTo>
                <a:lnTo>
                  <a:pt x="742367" y="527999"/>
                </a:lnTo>
                <a:lnTo>
                  <a:pt x="746659" y="480119"/>
                </a:lnTo>
                <a:lnTo>
                  <a:pt x="742361" y="432239"/>
                </a:lnTo>
                <a:lnTo>
                  <a:pt x="729970" y="387161"/>
                </a:lnTo>
                <a:lnTo>
                  <a:pt x="710243" y="345643"/>
                </a:lnTo>
                <a:lnTo>
                  <a:pt x="683934" y="308439"/>
                </a:lnTo>
                <a:lnTo>
                  <a:pt x="651799" y="276304"/>
                </a:lnTo>
                <a:lnTo>
                  <a:pt x="614595" y="249996"/>
                </a:lnTo>
                <a:lnTo>
                  <a:pt x="573077" y="230268"/>
                </a:lnTo>
                <a:lnTo>
                  <a:pt x="527999" y="217877"/>
                </a:lnTo>
                <a:lnTo>
                  <a:pt x="480119" y="213579"/>
                </a:lnTo>
                <a:lnTo>
                  <a:pt x="879408" y="213579"/>
                </a:lnTo>
                <a:lnTo>
                  <a:pt x="902296" y="251255"/>
                </a:lnTo>
                <a:lnTo>
                  <a:pt x="922512" y="293225"/>
                </a:lnTo>
                <a:lnTo>
                  <a:pt x="938655" y="337337"/>
                </a:lnTo>
                <a:lnTo>
                  <a:pt x="950485" y="383351"/>
                </a:lnTo>
                <a:lnTo>
                  <a:pt x="957760" y="431026"/>
                </a:lnTo>
                <a:lnTo>
                  <a:pt x="960239" y="480119"/>
                </a:lnTo>
                <a:lnTo>
                  <a:pt x="957821" y="527999"/>
                </a:lnTo>
                <a:lnTo>
                  <a:pt x="957760" y="529212"/>
                </a:lnTo>
                <a:lnTo>
                  <a:pt x="950485" y="576887"/>
                </a:lnTo>
                <a:lnTo>
                  <a:pt x="938655" y="622901"/>
                </a:lnTo>
                <a:lnTo>
                  <a:pt x="922512" y="667013"/>
                </a:lnTo>
                <a:lnTo>
                  <a:pt x="902296" y="708983"/>
                </a:lnTo>
                <a:lnTo>
                  <a:pt x="879408" y="746659"/>
                </a:lnTo>
                <a:close/>
              </a:path>
            </a:pathLst>
          </a:custGeom>
          <a:solidFill>
            <a:srgbClr val="C4D9F2"/>
          </a:solidFill>
        </p:spPr>
        <p:txBody>
          <a:bodyPr wrap="square" lIns="0" tIns="0" rIns="0" bIns="0" rtlCol="0"/>
          <a:lstStyle/>
          <a:p>
            <a:endParaRPr/>
          </a:p>
        </p:txBody>
      </p:sp>
      <p:sp>
        <p:nvSpPr>
          <p:cNvPr id="6" name="object 6"/>
          <p:cNvSpPr txBox="1">
            <a:spLocks noGrp="1"/>
          </p:cNvSpPr>
          <p:nvPr>
            <p:ph type="body" idx="1"/>
          </p:nvPr>
        </p:nvSpPr>
        <p:spPr>
          <a:xfrm>
            <a:off x="1016000" y="2879823"/>
            <a:ext cx="8774430" cy="5790688"/>
          </a:xfrm>
          <a:prstGeom prst="rect">
            <a:avLst/>
          </a:prstGeom>
        </p:spPr>
        <p:txBody>
          <a:bodyPr vert="horz" wrap="square" lIns="0" tIns="12065" rIns="0" bIns="0" rtlCol="0">
            <a:spAutoFit/>
          </a:bodyPr>
          <a:lstStyle/>
          <a:p>
            <a:pPr marL="12700" marR="5080">
              <a:lnSpc>
                <a:spcPct val="127099"/>
              </a:lnSpc>
              <a:spcBef>
                <a:spcPts val="95"/>
              </a:spcBef>
            </a:pPr>
            <a:r>
              <a:rPr lang="en-IN" spc="-75" dirty="0" smtClean="0"/>
              <a:t>Introduction</a:t>
            </a:r>
          </a:p>
          <a:p>
            <a:pPr marL="12700" marR="5080">
              <a:lnSpc>
                <a:spcPct val="127099"/>
              </a:lnSpc>
              <a:spcBef>
                <a:spcPts val="95"/>
              </a:spcBef>
            </a:pPr>
            <a:r>
              <a:rPr lang="en-IN" spc="-40" dirty="0"/>
              <a:t>Technology</a:t>
            </a:r>
            <a:r>
              <a:rPr lang="en-IN" spc="-220" dirty="0"/>
              <a:t> </a:t>
            </a:r>
            <a:r>
              <a:rPr lang="en-IN" spc="-20" dirty="0"/>
              <a:t>Used</a:t>
            </a:r>
            <a:endParaRPr lang="en-IN" spc="-75" dirty="0" smtClean="0"/>
          </a:p>
          <a:p>
            <a:pPr marL="12700" marR="4814570">
              <a:lnSpc>
                <a:spcPct val="127099"/>
              </a:lnSpc>
            </a:pPr>
            <a:r>
              <a:rPr lang="en-IN" spc="-60" dirty="0" smtClean="0"/>
              <a:t>Python Libraries</a:t>
            </a:r>
          </a:p>
          <a:p>
            <a:pPr marL="12700" marR="4814570">
              <a:lnSpc>
                <a:spcPct val="127099"/>
              </a:lnSpc>
            </a:pPr>
            <a:r>
              <a:rPr lang="en-IN" spc="-60" dirty="0" smtClean="0"/>
              <a:t>Goals and objectives</a:t>
            </a:r>
          </a:p>
          <a:p>
            <a:pPr marL="12700" marR="4814570">
              <a:lnSpc>
                <a:spcPct val="127099"/>
              </a:lnSpc>
            </a:pPr>
            <a:r>
              <a:rPr spc="-20" dirty="0" smtClean="0"/>
              <a:t>DFDs</a:t>
            </a:r>
            <a:endParaRPr lang="en-IN" spc="-20" dirty="0" smtClean="0"/>
          </a:p>
          <a:p>
            <a:pPr marL="12700" marR="4814570">
              <a:lnSpc>
                <a:spcPct val="127099"/>
              </a:lnSpc>
            </a:pPr>
            <a:r>
              <a:rPr spc="-10" dirty="0" smtClean="0"/>
              <a:t>Requirements </a:t>
            </a:r>
            <a:r>
              <a:rPr spc="-10" dirty="0"/>
              <a:t>Screenshots Conclusion </a:t>
            </a:r>
            <a:endParaRPr lang="en-IN" spc="-10" dirty="0" smtClean="0"/>
          </a:p>
          <a:p>
            <a:pPr marL="12700" marR="4814570">
              <a:lnSpc>
                <a:spcPct val="127099"/>
              </a:lnSpc>
            </a:pPr>
            <a:r>
              <a:rPr spc="-80" dirty="0" smtClean="0"/>
              <a:t>Future</a:t>
            </a:r>
            <a:r>
              <a:rPr lang="en-IN" spc="-260" dirty="0"/>
              <a:t> </a:t>
            </a:r>
            <a:r>
              <a:rPr lang="en-IN" dirty="0" smtClean="0"/>
              <a:t>scope</a:t>
            </a:r>
          </a:p>
          <a:p>
            <a:pPr marL="12700" marR="4814570">
              <a:lnSpc>
                <a:spcPct val="127099"/>
              </a:lnSpc>
            </a:pPr>
            <a:r>
              <a:rPr spc="-10" dirty="0" smtClean="0"/>
              <a:t>Thankyou</a:t>
            </a:r>
            <a:endParaRPr spc="-1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80466" y="1028700"/>
            <a:ext cx="6993255" cy="9255125"/>
            <a:chOff x="9780466" y="1028700"/>
            <a:chExt cx="6993255" cy="9255125"/>
          </a:xfrm>
        </p:grpSpPr>
        <p:pic>
          <p:nvPicPr>
            <p:cNvPr id="3" name="object 3"/>
            <p:cNvPicPr/>
            <p:nvPr/>
          </p:nvPicPr>
          <p:blipFill>
            <a:blip r:embed="rId2" cstate="print"/>
            <a:stretch>
              <a:fillRect/>
            </a:stretch>
          </p:blipFill>
          <p:spPr>
            <a:xfrm>
              <a:off x="11108476" y="1029297"/>
              <a:ext cx="5664796" cy="5664200"/>
            </a:xfrm>
            <a:prstGeom prst="rect">
              <a:avLst/>
            </a:prstGeom>
          </p:spPr>
        </p:pic>
        <p:sp>
          <p:nvSpPr>
            <p:cNvPr id="4" name="object 4"/>
            <p:cNvSpPr/>
            <p:nvPr/>
          </p:nvSpPr>
          <p:spPr>
            <a:xfrm>
              <a:off x="13189501" y="8792786"/>
              <a:ext cx="1508125" cy="462915"/>
            </a:xfrm>
            <a:custGeom>
              <a:avLst/>
              <a:gdLst/>
              <a:ahLst/>
              <a:cxnLst/>
              <a:rect l="l" t="t" r="r" b="b"/>
              <a:pathLst>
                <a:path w="1508125" h="462915">
                  <a:moveTo>
                    <a:pt x="40746" y="462543"/>
                  </a:moveTo>
                  <a:lnTo>
                    <a:pt x="32126" y="461752"/>
                  </a:lnTo>
                  <a:lnTo>
                    <a:pt x="32867" y="461752"/>
                  </a:lnTo>
                  <a:lnTo>
                    <a:pt x="25901" y="459779"/>
                  </a:lnTo>
                  <a:lnTo>
                    <a:pt x="18990" y="456316"/>
                  </a:lnTo>
                  <a:lnTo>
                    <a:pt x="12698" y="451457"/>
                  </a:lnTo>
                  <a:lnTo>
                    <a:pt x="3389" y="438332"/>
                  </a:lnTo>
                  <a:lnTo>
                    <a:pt x="0" y="423213"/>
                  </a:lnTo>
                  <a:lnTo>
                    <a:pt x="2579" y="407938"/>
                  </a:lnTo>
                  <a:lnTo>
                    <a:pt x="11175" y="394344"/>
                  </a:lnTo>
                  <a:lnTo>
                    <a:pt x="167279" y="231265"/>
                  </a:lnTo>
                  <a:lnTo>
                    <a:pt x="11174" y="68183"/>
                  </a:lnTo>
                  <a:lnTo>
                    <a:pt x="2578" y="54590"/>
                  </a:lnTo>
                  <a:lnTo>
                    <a:pt x="0" y="39317"/>
                  </a:lnTo>
                  <a:lnTo>
                    <a:pt x="3389" y="24199"/>
                  </a:lnTo>
                  <a:lnTo>
                    <a:pt x="12697" y="11075"/>
                  </a:lnTo>
                  <a:lnTo>
                    <a:pt x="26417" y="2558"/>
                  </a:lnTo>
                  <a:lnTo>
                    <a:pt x="41832" y="3"/>
                  </a:lnTo>
                  <a:lnTo>
                    <a:pt x="57088" y="3362"/>
                  </a:lnTo>
                  <a:lnTo>
                    <a:pt x="70331" y="12584"/>
                  </a:lnTo>
                  <a:lnTo>
                    <a:pt x="253048" y="203465"/>
                  </a:lnTo>
                  <a:lnTo>
                    <a:pt x="261440" y="216536"/>
                  </a:lnTo>
                  <a:lnTo>
                    <a:pt x="264237" y="231265"/>
                  </a:lnTo>
                  <a:lnTo>
                    <a:pt x="261440" y="245995"/>
                  </a:lnTo>
                  <a:lnTo>
                    <a:pt x="70332" y="449948"/>
                  </a:lnTo>
                  <a:lnTo>
                    <a:pt x="48795" y="461752"/>
                  </a:lnTo>
                  <a:lnTo>
                    <a:pt x="40746" y="462543"/>
                  </a:lnTo>
                  <a:close/>
                </a:path>
                <a:path w="1508125" h="462915">
                  <a:moveTo>
                    <a:pt x="351642" y="462542"/>
                  </a:moveTo>
                  <a:lnTo>
                    <a:pt x="343024" y="461752"/>
                  </a:lnTo>
                  <a:lnTo>
                    <a:pt x="343764" y="461752"/>
                  </a:lnTo>
                  <a:lnTo>
                    <a:pt x="336798" y="459779"/>
                  </a:lnTo>
                  <a:lnTo>
                    <a:pt x="329886" y="456316"/>
                  </a:lnTo>
                  <a:lnTo>
                    <a:pt x="323594" y="451457"/>
                  </a:lnTo>
                  <a:lnTo>
                    <a:pt x="314285" y="438331"/>
                  </a:lnTo>
                  <a:lnTo>
                    <a:pt x="310896" y="423213"/>
                  </a:lnTo>
                  <a:lnTo>
                    <a:pt x="313475" y="407938"/>
                  </a:lnTo>
                  <a:lnTo>
                    <a:pt x="322071" y="394344"/>
                  </a:lnTo>
                  <a:lnTo>
                    <a:pt x="478178" y="231265"/>
                  </a:lnTo>
                  <a:lnTo>
                    <a:pt x="322071" y="68183"/>
                  </a:lnTo>
                  <a:lnTo>
                    <a:pt x="313475" y="54591"/>
                  </a:lnTo>
                  <a:lnTo>
                    <a:pt x="310896" y="39317"/>
                  </a:lnTo>
                  <a:lnTo>
                    <a:pt x="314285" y="24199"/>
                  </a:lnTo>
                  <a:lnTo>
                    <a:pt x="323594" y="11075"/>
                  </a:lnTo>
                  <a:lnTo>
                    <a:pt x="337314" y="2558"/>
                  </a:lnTo>
                  <a:lnTo>
                    <a:pt x="352729" y="3"/>
                  </a:lnTo>
                  <a:lnTo>
                    <a:pt x="367985" y="3362"/>
                  </a:lnTo>
                  <a:lnTo>
                    <a:pt x="381228" y="12584"/>
                  </a:lnTo>
                  <a:lnTo>
                    <a:pt x="563947" y="203466"/>
                  </a:lnTo>
                  <a:lnTo>
                    <a:pt x="572339" y="216536"/>
                  </a:lnTo>
                  <a:lnTo>
                    <a:pt x="575137" y="231265"/>
                  </a:lnTo>
                  <a:lnTo>
                    <a:pt x="572339" y="245995"/>
                  </a:lnTo>
                  <a:lnTo>
                    <a:pt x="381228" y="449948"/>
                  </a:lnTo>
                  <a:lnTo>
                    <a:pt x="359691" y="461752"/>
                  </a:lnTo>
                  <a:lnTo>
                    <a:pt x="351642" y="462542"/>
                  </a:lnTo>
                  <a:close/>
                </a:path>
                <a:path w="1508125" h="462915">
                  <a:moveTo>
                    <a:pt x="662541" y="462543"/>
                  </a:moveTo>
                  <a:lnTo>
                    <a:pt x="653921" y="461752"/>
                  </a:lnTo>
                  <a:lnTo>
                    <a:pt x="654663" y="461752"/>
                  </a:lnTo>
                  <a:lnTo>
                    <a:pt x="647697" y="459779"/>
                  </a:lnTo>
                  <a:lnTo>
                    <a:pt x="640786" y="456316"/>
                  </a:lnTo>
                  <a:lnTo>
                    <a:pt x="634493" y="451457"/>
                  </a:lnTo>
                  <a:lnTo>
                    <a:pt x="625185" y="438332"/>
                  </a:lnTo>
                  <a:lnTo>
                    <a:pt x="621795" y="423213"/>
                  </a:lnTo>
                  <a:lnTo>
                    <a:pt x="624374" y="407939"/>
                  </a:lnTo>
                  <a:lnTo>
                    <a:pt x="632970" y="394344"/>
                  </a:lnTo>
                  <a:lnTo>
                    <a:pt x="789077" y="231265"/>
                  </a:lnTo>
                  <a:lnTo>
                    <a:pt x="632970" y="68183"/>
                  </a:lnTo>
                  <a:lnTo>
                    <a:pt x="624374" y="54591"/>
                  </a:lnTo>
                  <a:lnTo>
                    <a:pt x="621795" y="39317"/>
                  </a:lnTo>
                  <a:lnTo>
                    <a:pt x="625185" y="24199"/>
                  </a:lnTo>
                  <a:lnTo>
                    <a:pt x="634493" y="11075"/>
                  </a:lnTo>
                  <a:lnTo>
                    <a:pt x="648212" y="2558"/>
                  </a:lnTo>
                  <a:lnTo>
                    <a:pt x="663626" y="3"/>
                  </a:lnTo>
                  <a:lnTo>
                    <a:pt x="678882" y="3362"/>
                  </a:lnTo>
                  <a:lnTo>
                    <a:pt x="692127" y="12584"/>
                  </a:lnTo>
                  <a:lnTo>
                    <a:pt x="874848" y="203466"/>
                  </a:lnTo>
                  <a:lnTo>
                    <a:pt x="883238" y="216536"/>
                  </a:lnTo>
                  <a:lnTo>
                    <a:pt x="886034" y="231265"/>
                  </a:lnTo>
                  <a:lnTo>
                    <a:pt x="883238" y="245995"/>
                  </a:lnTo>
                  <a:lnTo>
                    <a:pt x="692127" y="449948"/>
                  </a:lnTo>
                  <a:lnTo>
                    <a:pt x="670591" y="461752"/>
                  </a:lnTo>
                  <a:lnTo>
                    <a:pt x="662541" y="462543"/>
                  </a:lnTo>
                  <a:close/>
                </a:path>
                <a:path w="1508125" h="462915">
                  <a:moveTo>
                    <a:pt x="973445" y="462543"/>
                  </a:moveTo>
                  <a:lnTo>
                    <a:pt x="964822" y="461752"/>
                  </a:lnTo>
                  <a:lnTo>
                    <a:pt x="965564" y="461752"/>
                  </a:lnTo>
                  <a:lnTo>
                    <a:pt x="958597" y="459779"/>
                  </a:lnTo>
                  <a:lnTo>
                    <a:pt x="951685" y="456316"/>
                  </a:lnTo>
                  <a:lnTo>
                    <a:pt x="945392" y="451457"/>
                  </a:lnTo>
                  <a:lnTo>
                    <a:pt x="936085" y="438332"/>
                  </a:lnTo>
                  <a:lnTo>
                    <a:pt x="932696" y="423213"/>
                  </a:lnTo>
                  <a:lnTo>
                    <a:pt x="935274" y="407939"/>
                  </a:lnTo>
                  <a:lnTo>
                    <a:pt x="943869" y="394344"/>
                  </a:lnTo>
                  <a:lnTo>
                    <a:pt x="1099975" y="231265"/>
                  </a:lnTo>
                  <a:lnTo>
                    <a:pt x="943869" y="68183"/>
                  </a:lnTo>
                  <a:lnTo>
                    <a:pt x="935274" y="54591"/>
                  </a:lnTo>
                  <a:lnTo>
                    <a:pt x="932696" y="39317"/>
                  </a:lnTo>
                  <a:lnTo>
                    <a:pt x="936084" y="24199"/>
                  </a:lnTo>
                  <a:lnTo>
                    <a:pt x="945392" y="11075"/>
                  </a:lnTo>
                  <a:lnTo>
                    <a:pt x="959113" y="2558"/>
                  </a:lnTo>
                  <a:lnTo>
                    <a:pt x="974529" y="3"/>
                  </a:lnTo>
                  <a:lnTo>
                    <a:pt x="989785" y="3362"/>
                  </a:lnTo>
                  <a:lnTo>
                    <a:pt x="1003031" y="12584"/>
                  </a:lnTo>
                  <a:lnTo>
                    <a:pt x="1185747" y="203466"/>
                  </a:lnTo>
                  <a:lnTo>
                    <a:pt x="1194137" y="216536"/>
                  </a:lnTo>
                  <a:lnTo>
                    <a:pt x="1196933" y="231265"/>
                  </a:lnTo>
                  <a:lnTo>
                    <a:pt x="1194137" y="245995"/>
                  </a:lnTo>
                  <a:lnTo>
                    <a:pt x="1003031" y="449948"/>
                  </a:lnTo>
                  <a:lnTo>
                    <a:pt x="981494" y="461752"/>
                  </a:lnTo>
                  <a:lnTo>
                    <a:pt x="973445" y="462543"/>
                  </a:lnTo>
                  <a:close/>
                </a:path>
                <a:path w="1508125" h="462915">
                  <a:moveTo>
                    <a:pt x="1284339" y="462543"/>
                  </a:moveTo>
                  <a:lnTo>
                    <a:pt x="1275717" y="461752"/>
                  </a:lnTo>
                  <a:lnTo>
                    <a:pt x="1276459" y="461752"/>
                  </a:lnTo>
                  <a:lnTo>
                    <a:pt x="1269492" y="459779"/>
                  </a:lnTo>
                  <a:lnTo>
                    <a:pt x="1262580" y="456316"/>
                  </a:lnTo>
                  <a:lnTo>
                    <a:pt x="1256286" y="451457"/>
                  </a:lnTo>
                  <a:lnTo>
                    <a:pt x="1246979" y="438332"/>
                  </a:lnTo>
                  <a:lnTo>
                    <a:pt x="1243590" y="423213"/>
                  </a:lnTo>
                  <a:lnTo>
                    <a:pt x="1246169" y="407939"/>
                  </a:lnTo>
                  <a:lnTo>
                    <a:pt x="1254764" y="394344"/>
                  </a:lnTo>
                  <a:lnTo>
                    <a:pt x="1410875" y="231265"/>
                  </a:lnTo>
                  <a:lnTo>
                    <a:pt x="1254763" y="68183"/>
                  </a:lnTo>
                  <a:lnTo>
                    <a:pt x="1246169" y="54591"/>
                  </a:lnTo>
                  <a:lnTo>
                    <a:pt x="1243590" y="39317"/>
                  </a:lnTo>
                  <a:lnTo>
                    <a:pt x="1246979" y="24199"/>
                  </a:lnTo>
                  <a:lnTo>
                    <a:pt x="1256286" y="11075"/>
                  </a:lnTo>
                  <a:lnTo>
                    <a:pt x="1270005" y="2557"/>
                  </a:lnTo>
                  <a:lnTo>
                    <a:pt x="1285419" y="0"/>
                  </a:lnTo>
                  <a:lnTo>
                    <a:pt x="1300676" y="3357"/>
                  </a:lnTo>
                  <a:lnTo>
                    <a:pt x="1313925" y="12584"/>
                  </a:lnTo>
                  <a:lnTo>
                    <a:pt x="1496646" y="203466"/>
                  </a:lnTo>
                  <a:lnTo>
                    <a:pt x="1505036" y="216536"/>
                  </a:lnTo>
                  <a:lnTo>
                    <a:pt x="1507832" y="231265"/>
                  </a:lnTo>
                  <a:lnTo>
                    <a:pt x="1505036" y="245995"/>
                  </a:lnTo>
                  <a:lnTo>
                    <a:pt x="1313925" y="449948"/>
                  </a:lnTo>
                  <a:lnTo>
                    <a:pt x="1292388" y="461752"/>
                  </a:lnTo>
                  <a:lnTo>
                    <a:pt x="1284339" y="462543"/>
                  </a:lnTo>
                  <a:close/>
                </a:path>
              </a:pathLst>
            </a:custGeom>
            <a:solidFill>
              <a:srgbClr val="5087CC"/>
            </a:solidFill>
          </p:spPr>
          <p:txBody>
            <a:bodyPr wrap="square" lIns="0" tIns="0" rIns="0" bIns="0" rtlCol="0"/>
            <a:lstStyle/>
            <a:p>
              <a:endParaRPr/>
            </a:p>
          </p:txBody>
        </p:sp>
      </p:grpSp>
      <p:sp>
        <p:nvSpPr>
          <p:cNvPr id="6" name="object 6"/>
          <p:cNvSpPr txBox="1"/>
          <p:nvPr/>
        </p:nvSpPr>
        <p:spPr>
          <a:xfrm>
            <a:off x="2266674" y="2466874"/>
            <a:ext cx="6831330" cy="936154"/>
          </a:xfrm>
          <a:prstGeom prst="rect">
            <a:avLst/>
          </a:prstGeom>
        </p:spPr>
        <p:txBody>
          <a:bodyPr vert="horz" wrap="square" lIns="0" tIns="12700" rIns="0" bIns="0" rtlCol="0">
            <a:spAutoFit/>
          </a:bodyPr>
          <a:lstStyle/>
          <a:p>
            <a:pPr marL="12700">
              <a:lnSpc>
                <a:spcPct val="100000"/>
              </a:lnSpc>
              <a:spcBef>
                <a:spcPts val="100"/>
              </a:spcBef>
            </a:pPr>
            <a:r>
              <a:rPr lang="en-IN" sz="6000" b="1" dirty="0" smtClean="0">
                <a:solidFill>
                  <a:schemeClr val="accent1">
                    <a:lumMod val="75000"/>
                  </a:schemeClr>
                </a:solidFill>
                <a:latin typeface="Arial Black"/>
                <a:cs typeface="Arial Black"/>
              </a:rPr>
              <a:t>INTRODUCTION</a:t>
            </a:r>
            <a:endParaRPr sz="6000" b="1" dirty="0">
              <a:solidFill>
                <a:schemeClr val="accent1">
                  <a:lumMod val="75000"/>
                </a:schemeClr>
              </a:solidFill>
              <a:latin typeface="Arial Black"/>
              <a:cs typeface="Arial Black"/>
            </a:endParaRPr>
          </a:p>
        </p:txBody>
      </p:sp>
      <p:sp>
        <p:nvSpPr>
          <p:cNvPr id="7" name="object 7"/>
          <p:cNvSpPr/>
          <p:nvPr/>
        </p:nvSpPr>
        <p:spPr>
          <a:xfrm>
            <a:off x="8155323" y="3099454"/>
            <a:ext cx="1291590" cy="1291590"/>
          </a:xfrm>
          <a:custGeom>
            <a:avLst/>
            <a:gdLst/>
            <a:ahLst/>
            <a:cxnLst/>
            <a:rect l="l" t="t" r="r" b="b"/>
            <a:pathLst>
              <a:path w="1291590" h="1291589">
                <a:moveTo>
                  <a:pt x="645765" y="1291530"/>
                </a:moveTo>
                <a:lnTo>
                  <a:pt x="597566" y="1289759"/>
                </a:lnTo>
                <a:lnTo>
                  <a:pt x="550331" y="1284529"/>
                </a:lnTo>
                <a:lnTo>
                  <a:pt x="504183" y="1275965"/>
                </a:lnTo>
                <a:lnTo>
                  <a:pt x="459247" y="1264191"/>
                </a:lnTo>
                <a:lnTo>
                  <a:pt x="415649" y="1249334"/>
                </a:lnTo>
                <a:lnTo>
                  <a:pt x="373512" y="1231516"/>
                </a:lnTo>
                <a:lnTo>
                  <a:pt x="332963" y="1210864"/>
                </a:lnTo>
                <a:lnTo>
                  <a:pt x="294124" y="1187501"/>
                </a:lnTo>
                <a:lnTo>
                  <a:pt x="257123" y="1161554"/>
                </a:lnTo>
                <a:lnTo>
                  <a:pt x="222082" y="1133146"/>
                </a:lnTo>
                <a:lnTo>
                  <a:pt x="189128" y="1102402"/>
                </a:lnTo>
                <a:lnTo>
                  <a:pt x="158384" y="1069447"/>
                </a:lnTo>
                <a:lnTo>
                  <a:pt x="129976" y="1034407"/>
                </a:lnTo>
                <a:lnTo>
                  <a:pt x="104028" y="997405"/>
                </a:lnTo>
                <a:lnTo>
                  <a:pt x="80666" y="958567"/>
                </a:lnTo>
                <a:lnTo>
                  <a:pt x="60013" y="918017"/>
                </a:lnTo>
                <a:lnTo>
                  <a:pt x="42196" y="875881"/>
                </a:lnTo>
                <a:lnTo>
                  <a:pt x="27338" y="832282"/>
                </a:lnTo>
                <a:lnTo>
                  <a:pt x="15565" y="787346"/>
                </a:lnTo>
                <a:lnTo>
                  <a:pt x="7001" y="741198"/>
                </a:lnTo>
                <a:lnTo>
                  <a:pt x="1817" y="694378"/>
                </a:lnTo>
                <a:lnTo>
                  <a:pt x="1771" y="693963"/>
                </a:lnTo>
                <a:lnTo>
                  <a:pt x="0" y="645765"/>
                </a:lnTo>
                <a:lnTo>
                  <a:pt x="1771" y="597566"/>
                </a:lnTo>
                <a:lnTo>
                  <a:pt x="6980" y="550516"/>
                </a:lnTo>
                <a:lnTo>
                  <a:pt x="15565" y="504183"/>
                </a:lnTo>
                <a:lnTo>
                  <a:pt x="27338" y="459247"/>
                </a:lnTo>
                <a:lnTo>
                  <a:pt x="42196" y="415649"/>
                </a:lnTo>
                <a:lnTo>
                  <a:pt x="60013" y="373512"/>
                </a:lnTo>
                <a:lnTo>
                  <a:pt x="80666" y="332963"/>
                </a:lnTo>
                <a:lnTo>
                  <a:pt x="104028" y="294124"/>
                </a:lnTo>
                <a:lnTo>
                  <a:pt x="129976" y="257123"/>
                </a:lnTo>
                <a:lnTo>
                  <a:pt x="158384" y="222082"/>
                </a:lnTo>
                <a:lnTo>
                  <a:pt x="189128" y="189128"/>
                </a:lnTo>
                <a:lnTo>
                  <a:pt x="222082" y="158384"/>
                </a:lnTo>
                <a:lnTo>
                  <a:pt x="257123" y="129976"/>
                </a:lnTo>
                <a:lnTo>
                  <a:pt x="294124" y="104028"/>
                </a:lnTo>
                <a:lnTo>
                  <a:pt x="332963" y="80666"/>
                </a:lnTo>
                <a:lnTo>
                  <a:pt x="373512" y="60013"/>
                </a:lnTo>
                <a:lnTo>
                  <a:pt x="415649" y="42196"/>
                </a:lnTo>
                <a:lnTo>
                  <a:pt x="459247" y="27338"/>
                </a:lnTo>
                <a:lnTo>
                  <a:pt x="504183" y="15565"/>
                </a:lnTo>
                <a:lnTo>
                  <a:pt x="550331" y="7001"/>
                </a:lnTo>
                <a:lnTo>
                  <a:pt x="597566" y="1771"/>
                </a:lnTo>
                <a:lnTo>
                  <a:pt x="645765" y="0"/>
                </a:lnTo>
                <a:lnTo>
                  <a:pt x="693963" y="1771"/>
                </a:lnTo>
                <a:lnTo>
                  <a:pt x="741198" y="7001"/>
                </a:lnTo>
                <a:lnTo>
                  <a:pt x="787346" y="15565"/>
                </a:lnTo>
                <a:lnTo>
                  <a:pt x="832282" y="27338"/>
                </a:lnTo>
                <a:lnTo>
                  <a:pt x="875881" y="42196"/>
                </a:lnTo>
                <a:lnTo>
                  <a:pt x="918017" y="60013"/>
                </a:lnTo>
                <a:lnTo>
                  <a:pt x="958567" y="80666"/>
                </a:lnTo>
                <a:lnTo>
                  <a:pt x="997405" y="104028"/>
                </a:lnTo>
                <a:lnTo>
                  <a:pt x="1034407" y="129976"/>
                </a:lnTo>
                <a:lnTo>
                  <a:pt x="1069447" y="158384"/>
                </a:lnTo>
                <a:lnTo>
                  <a:pt x="1102402" y="189128"/>
                </a:lnTo>
                <a:lnTo>
                  <a:pt x="1133146" y="222082"/>
                </a:lnTo>
                <a:lnTo>
                  <a:pt x="1161554" y="257123"/>
                </a:lnTo>
                <a:lnTo>
                  <a:pt x="1182692" y="287266"/>
                </a:lnTo>
                <a:lnTo>
                  <a:pt x="645765" y="287266"/>
                </a:lnTo>
                <a:lnTo>
                  <a:pt x="597151" y="290542"/>
                </a:lnTo>
                <a:lnTo>
                  <a:pt x="550516" y="300083"/>
                </a:lnTo>
                <a:lnTo>
                  <a:pt x="506287" y="315461"/>
                </a:lnTo>
                <a:lnTo>
                  <a:pt x="464893" y="336246"/>
                </a:lnTo>
                <a:lnTo>
                  <a:pt x="426763" y="362011"/>
                </a:lnTo>
                <a:lnTo>
                  <a:pt x="392327" y="392327"/>
                </a:lnTo>
                <a:lnTo>
                  <a:pt x="362011" y="426763"/>
                </a:lnTo>
                <a:lnTo>
                  <a:pt x="336246" y="464893"/>
                </a:lnTo>
                <a:lnTo>
                  <a:pt x="315461" y="506287"/>
                </a:lnTo>
                <a:lnTo>
                  <a:pt x="300147" y="550331"/>
                </a:lnTo>
                <a:lnTo>
                  <a:pt x="290542" y="597151"/>
                </a:lnTo>
                <a:lnTo>
                  <a:pt x="287266" y="645765"/>
                </a:lnTo>
                <a:lnTo>
                  <a:pt x="290509" y="693963"/>
                </a:lnTo>
                <a:lnTo>
                  <a:pt x="300065" y="741014"/>
                </a:lnTo>
                <a:lnTo>
                  <a:pt x="315424" y="785243"/>
                </a:lnTo>
                <a:lnTo>
                  <a:pt x="336189" y="826636"/>
                </a:lnTo>
                <a:lnTo>
                  <a:pt x="361932" y="864766"/>
                </a:lnTo>
                <a:lnTo>
                  <a:pt x="392229" y="899203"/>
                </a:lnTo>
                <a:lnTo>
                  <a:pt x="426653" y="929518"/>
                </a:lnTo>
                <a:lnTo>
                  <a:pt x="464778" y="955283"/>
                </a:lnTo>
                <a:lnTo>
                  <a:pt x="506177" y="976069"/>
                </a:lnTo>
                <a:lnTo>
                  <a:pt x="550426" y="991446"/>
                </a:lnTo>
                <a:lnTo>
                  <a:pt x="597097" y="1000988"/>
                </a:lnTo>
                <a:lnTo>
                  <a:pt x="645765" y="1004263"/>
                </a:lnTo>
                <a:lnTo>
                  <a:pt x="1182692" y="1004263"/>
                </a:lnTo>
                <a:lnTo>
                  <a:pt x="1161554" y="1034407"/>
                </a:lnTo>
                <a:lnTo>
                  <a:pt x="1133146" y="1069447"/>
                </a:lnTo>
                <a:lnTo>
                  <a:pt x="1102402" y="1102402"/>
                </a:lnTo>
                <a:lnTo>
                  <a:pt x="1069447" y="1133146"/>
                </a:lnTo>
                <a:lnTo>
                  <a:pt x="1034407" y="1161554"/>
                </a:lnTo>
                <a:lnTo>
                  <a:pt x="997405" y="1187501"/>
                </a:lnTo>
                <a:lnTo>
                  <a:pt x="958567" y="1210864"/>
                </a:lnTo>
                <a:lnTo>
                  <a:pt x="918017" y="1231516"/>
                </a:lnTo>
                <a:lnTo>
                  <a:pt x="875881" y="1249334"/>
                </a:lnTo>
                <a:lnTo>
                  <a:pt x="832282" y="1264191"/>
                </a:lnTo>
                <a:lnTo>
                  <a:pt x="787346" y="1275965"/>
                </a:lnTo>
                <a:lnTo>
                  <a:pt x="741198" y="1284529"/>
                </a:lnTo>
                <a:lnTo>
                  <a:pt x="693963" y="1289759"/>
                </a:lnTo>
                <a:lnTo>
                  <a:pt x="645765" y="1291530"/>
                </a:lnTo>
                <a:close/>
              </a:path>
              <a:path w="1291590" h="1291589">
                <a:moveTo>
                  <a:pt x="1182692" y="1004263"/>
                </a:moveTo>
                <a:lnTo>
                  <a:pt x="645765" y="1004263"/>
                </a:lnTo>
                <a:lnTo>
                  <a:pt x="694433" y="1000988"/>
                </a:lnTo>
                <a:lnTo>
                  <a:pt x="741104" y="991446"/>
                </a:lnTo>
                <a:lnTo>
                  <a:pt x="785352" y="976069"/>
                </a:lnTo>
                <a:lnTo>
                  <a:pt x="826752" y="955283"/>
                </a:lnTo>
                <a:lnTo>
                  <a:pt x="864877" y="929518"/>
                </a:lnTo>
                <a:lnTo>
                  <a:pt x="899300" y="899203"/>
                </a:lnTo>
                <a:lnTo>
                  <a:pt x="929597" y="864766"/>
                </a:lnTo>
                <a:lnTo>
                  <a:pt x="955341" y="826636"/>
                </a:lnTo>
                <a:lnTo>
                  <a:pt x="976105" y="785243"/>
                </a:lnTo>
                <a:lnTo>
                  <a:pt x="991400" y="741198"/>
                </a:lnTo>
                <a:lnTo>
                  <a:pt x="1000993" y="694378"/>
                </a:lnTo>
                <a:lnTo>
                  <a:pt x="1004263" y="645765"/>
                </a:lnTo>
                <a:lnTo>
                  <a:pt x="1001016" y="597566"/>
                </a:lnTo>
                <a:lnTo>
                  <a:pt x="991446" y="550516"/>
                </a:lnTo>
                <a:lnTo>
                  <a:pt x="976069" y="506287"/>
                </a:lnTo>
                <a:lnTo>
                  <a:pt x="955283" y="464893"/>
                </a:lnTo>
                <a:lnTo>
                  <a:pt x="929518" y="426763"/>
                </a:lnTo>
                <a:lnTo>
                  <a:pt x="899203" y="392327"/>
                </a:lnTo>
                <a:lnTo>
                  <a:pt x="864766" y="362011"/>
                </a:lnTo>
                <a:lnTo>
                  <a:pt x="826636" y="336246"/>
                </a:lnTo>
                <a:lnTo>
                  <a:pt x="785243" y="315461"/>
                </a:lnTo>
                <a:lnTo>
                  <a:pt x="741014" y="300083"/>
                </a:lnTo>
                <a:lnTo>
                  <a:pt x="694378" y="290542"/>
                </a:lnTo>
                <a:lnTo>
                  <a:pt x="645765" y="287266"/>
                </a:lnTo>
                <a:lnTo>
                  <a:pt x="1182692" y="287266"/>
                </a:lnTo>
                <a:lnTo>
                  <a:pt x="1210864" y="332963"/>
                </a:lnTo>
                <a:lnTo>
                  <a:pt x="1231516" y="373512"/>
                </a:lnTo>
                <a:lnTo>
                  <a:pt x="1249334" y="415649"/>
                </a:lnTo>
                <a:lnTo>
                  <a:pt x="1264191" y="459247"/>
                </a:lnTo>
                <a:lnTo>
                  <a:pt x="1275965" y="504183"/>
                </a:lnTo>
                <a:lnTo>
                  <a:pt x="1284529" y="550331"/>
                </a:lnTo>
                <a:lnTo>
                  <a:pt x="1289713" y="597151"/>
                </a:lnTo>
                <a:lnTo>
                  <a:pt x="1291530" y="645765"/>
                </a:lnTo>
                <a:lnTo>
                  <a:pt x="1289759" y="693963"/>
                </a:lnTo>
                <a:lnTo>
                  <a:pt x="1284549" y="741014"/>
                </a:lnTo>
                <a:lnTo>
                  <a:pt x="1284529" y="741198"/>
                </a:lnTo>
                <a:lnTo>
                  <a:pt x="1275965" y="787346"/>
                </a:lnTo>
                <a:lnTo>
                  <a:pt x="1264191" y="832282"/>
                </a:lnTo>
                <a:lnTo>
                  <a:pt x="1249334" y="875881"/>
                </a:lnTo>
                <a:lnTo>
                  <a:pt x="1231516" y="918017"/>
                </a:lnTo>
                <a:lnTo>
                  <a:pt x="1210864" y="958567"/>
                </a:lnTo>
                <a:lnTo>
                  <a:pt x="1187501" y="997405"/>
                </a:lnTo>
                <a:lnTo>
                  <a:pt x="1182692" y="1004263"/>
                </a:lnTo>
                <a:close/>
              </a:path>
            </a:pathLst>
          </a:custGeom>
          <a:solidFill>
            <a:srgbClr val="E1ECFB"/>
          </a:solidFill>
        </p:spPr>
        <p:txBody>
          <a:bodyPr wrap="square" lIns="0" tIns="0" rIns="0" bIns="0" rtlCol="0"/>
          <a:lstStyle/>
          <a:p>
            <a:endParaRPr/>
          </a:p>
        </p:txBody>
      </p:sp>
      <p:sp>
        <p:nvSpPr>
          <p:cNvPr id="8" name="object 8"/>
          <p:cNvSpPr/>
          <p:nvPr/>
        </p:nvSpPr>
        <p:spPr>
          <a:xfrm>
            <a:off x="2175325" y="4018733"/>
            <a:ext cx="1508125" cy="462915"/>
          </a:xfrm>
          <a:custGeom>
            <a:avLst/>
            <a:gdLst/>
            <a:ahLst/>
            <a:cxnLst/>
            <a:rect l="l" t="t" r="r" b="b"/>
            <a:pathLst>
              <a:path w="1508125" h="462914">
                <a:moveTo>
                  <a:pt x="40746" y="462543"/>
                </a:moveTo>
                <a:lnTo>
                  <a:pt x="32126" y="461752"/>
                </a:lnTo>
                <a:lnTo>
                  <a:pt x="32867" y="461752"/>
                </a:lnTo>
                <a:lnTo>
                  <a:pt x="25901" y="459779"/>
                </a:lnTo>
                <a:lnTo>
                  <a:pt x="18990" y="456316"/>
                </a:lnTo>
                <a:lnTo>
                  <a:pt x="12698" y="451457"/>
                </a:lnTo>
                <a:lnTo>
                  <a:pt x="3389" y="438332"/>
                </a:lnTo>
                <a:lnTo>
                  <a:pt x="0" y="423213"/>
                </a:lnTo>
                <a:lnTo>
                  <a:pt x="2579" y="407938"/>
                </a:lnTo>
                <a:lnTo>
                  <a:pt x="11175" y="394344"/>
                </a:lnTo>
                <a:lnTo>
                  <a:pt x="167279" y="231265"/>
                </a:lnTo>
                <a:lnTo>
                  <a:pt x="11174" y="68183"/>
                </a:lnTo>
                <a:lnTo>
                  <a:pt x="2578" y="54590"/>
                </a:lnTo>
                <a:lnTo>
                  <a:pt x="0" y="39317"/>
                </a:lnTo>
                <a:lnTo>
                  <a:pt x="3389" y="24199"/>
                </a:lnTo>
                <a:lnTo>
                  <a:pt x="12697" y="11075"/>
                </a:lnTo>
                <a:lnTo>
                  <a:pt x="26417" y="2558"/>
                </a:lnTo>
                <a:lnTo>
                  <a:pt x="41832" y="3"/>
                </a:lnTo>
                <a:lnTo>
                  <a:pt x="57088" y="3362"/>
                </a:lnTo>
                <a:lnTo>
                  <a:pt x="70331" y="12584"/>
                </a:lnTo>
                <a:lnTo>
                  <a:pt x="253048" y="203465"/>
                </a:lnTo>
                <a:lnTo>
                  <a:pt x="261440" y="216536"/>
                </a:lnTo>
                <a:lnTo>
                  <a:pt x="264237" y="231265"/>
                </a:lnTo>
                <a:lnTo>
                  <a:pt x="261440" y="245995"/>
                </a:lnTo>
                <a:lnTo>
                  <a:pt x="70332" y="449948"/>
                </a:lnTo>
                <a:lnTo>
                  <a:pt x="48795" y="461752"/>
                </a:lnTo>
                <a:lnTo>
                  <a:pt x="40746" y="462543"/>
                </a:lnTo>
                <a:close/>
              </a:path>
              <a:path w="1508125" h="462914">
                <a:moveTo>
                  <a:pt x="351642" y="462542"/>
                </a:moveTo>
                <a:lnTo>
                  <a:pt x="343024" y="461752"/>
                </a:lnTo>
                <a:lnTo>
                  <a:pt x="343764" y="461752"/>
                </a:lnTo>
                <a:lnTo>
                  <a:pt x="336798" y="459779"/>
                </a:lnTo>
                <a:lnTo>
                  <a:pt x="329886" y="456316"/>
                </a:lnTo>
                <a:lnTo>
                  <a:pt x="323594" y="451457"/>
                </a:lnTo>
                <a:lnTo>
                  <a:pt x="314285" y="438331"/>
                </a:lnTo>
                <a:lnTo>
                  <a:pt x="310896" y="423213"/>
                </a:lnTo>
                <a:lnTo>
                  <a:pt x="313475" y="407938"/>
                </a:lnTo>
                <a:lnTo>
                  <a:pt x="322071" y="394344"/>
                </a:lnTo>
                <a:lnTo>
                  <a:pt x="478178" y="231265"/>
                </a:lnTo>
                <a:lnTo>
                  <a:pt x="322071" y="68183"/>
                </a:lnTo>
                <a:lnTo>
                  <a:pt x="313475" y="54591"/>
                </a:lnTo>
                <a:lnTo>
                  <a:pt x="310896" y="39317"/>
                </a:lnTo>
                <a:lnTo>
                  <a:pt x="314285" y="24199"/>
                </a:lnTo>
                <a:lnTo>
                  <a:pt x="323594" y="11075"/>
                </a:lnTo>
                <a:lnTo>
                  <a:pt x="337314" y="2558"/>
                </a:lnTo>
                <a:lnTo>
                  <a:pt x="352729" y="3"/>
                </a:lnTo>
                <a:lnTo>
                  <a:pt x="367985" y="3362"/>
                </a:lnTo>
                <a:lnTo>
                  <a:pt x="381228" y="12584"/>
                </a:lnTo>
                <a:lnTo>
                  <a:pt x="563947" y="203466"/>
                </a:lnTo>
                <a:lnTo>
                  <a:pt x="572339" y="216536"/>
                </a:lnTo>
                <a:lnTo>
                  <a:pt x="575137" y="231265"/>
                </a:lnTo>
                <a:lnTo>
                  <a:pt x="572339" y="245995"/>
                </a:lnTo>
                <a:lnTo>
                  <a:pt x="381228" y="449948"/>
                </a:lnTo>
                <a:lnTo>
                  <a:pt x="359691" y="461752"/>
                </a:lnTo>
                <a:lnTo>
                  <a:pt x="351642" y="462542"/>
                </a:lnTo>
                <a:close/>
              </a:path>
              <a:path w="1508125" h="462914">
                <a:moveTo>
                  <a:pt x="662541" y="462543"/>
                </a:moveTo>
                <a:lnTo>
                  <a:pt x="653921" y="461752"/>
                </a:lnTo>
                <a:lnTo>
                  <a:pt x="654663" y="461752"/>
                </a:lnTo>
                <a:lnTo>
                  <a:pt x="647697" y="459779"/>
                </a:lnTo>
                <a:lnTo>
                  <a:pt x="640786" y="456316"/>
                </a:lnTo>
                <a:lnTo>
                  <a:pt x="634493" y="451457"/>
                </a:lnTo>
                <a:lnTo>
                  <a:pt x="625185" y="438332"/>
                </a:lnTo>
                <a:lnTo>
                  <a:pt x="621795" y="423213"/>
                </a:lnTo>
                <a:lnTo>
                  <a:pt x="624374" y="407939"/>
                </a:lnTo>
                <a:lnTo>
                  <a:pt x="632970" y="394344"/>
                </a:lnTo>
                <a:lnTo>
                  <a:pt x="789077" y="231265"/>
                </a:lnTo>
                <a:lnTo>
                  <a:pt x="632970" y="68183"/>
                </a:lnTo>
                <a:lnTo>
                  <a:pt x="624374" y="54591"/>
                </a:lnTo>
                <a:lnTo>
                  <a:pt x="621795" y="39317"/>
                </a:lnTo>
                <a:lnTo>
                  <a:pt x="625185" y="24199"/>
                </a:lnTo>
                <a:lnTo>
                  <a:pt x="634493" y="11075"/>
                </a:lnTo>
                <a:lnTo>
                  <a:pt x="648212" y="2558"/>
                </a:lnTo>
                <a:lnTo>
                  <a:pt x="663626" y="3"/>
                </a:lnTo>
                <a:lnTo>
                  <a:pt x="678882" y="3362"/>
                </a:lnTo>
                <a:lnTo>
                  <a:pt x="692127" y="12584"/>
                </a:lnTo>
                <a:lnTo>
                  <a:pt x="874848" y="203466"/>
                </a:lnTo>
                <a:lnTo>
                  <a:pt x="883238" y="216536"/>
                </a:lnTo>
                <a:lnTo>
                  <a:pt x="886034" y="231265"/>
                </a:lnTo>
                <a:lnTo>
                  <a:pt x="883238" y="245995"/>
                </a:lnTo>
                <a:lnTo>
                  <a:pt x="692127" y="449948"/>
                </a:lnTo>
                <a:lnTo>
                  <a:pt x="670591" y="461752"/>
                </a:lnTo>
                <a:lnTo>
                  <a:pt x="662541" y="462543"/>
                </a:lnTo>
                <a:close/>
              </a:path>
              <a:path w="1508125" h="462914">
                <a:moveTo>
                  <a:pt x="973445" y="462543"/>
                </a:moveTo>
                <a:lnTo>
                  <a:pt x="964822" y="461752"/>
                </a:lnTo>
                <a:lnTo>
                  <a:pt x="965564" y="461752"/>
                </a:lnTo>
                <a:lnTo>
                  <a:pt x="958597" y="459779"/>
                </a:lnTo>
                <a:lnTo>
                  <a:pt x="951685" y="456316"/>
                </a:lnTo>
                <a:lnTo>
                  <a:pt x="945392" y="451457"/>
                </a:lnTo>
                <a:lnTo>
                  <a:pt x="936085" y="438332"/>
                </a:lnTo>
                <a:lnTo>
                  <a:pt x="932696" y="423213"/>
                </a:lnTo>
                <a:lnTo>
                  <a:pt x="935274" y="407939"/>
                </a:lnTo>
                <a:lnTo>
                  <a:pt x="943869" y="394344"/>
                </a:lnTo>
                <a:lnTo>
                  <a:pt x="1099975" y="231265"/>
                </a:lnTo>
                <a:lnTo>
                  <a:pt x="943869" y="68183"/>
                </a:lnTo>
                <a:lnTo>
                  <a:pt x="935274" y="54591"/>
                </a:lnTo>
                <a:lnTo>
                  <a:pt x="932696" y="39317"/>
                </a:lnTo>
                <a:lnTo>
                  <a:pt x="936084" y="24199"/>
                </a:lnTo>
                <a:lnTo>
                  <a:pt x="945392" y="11075"/>
                </a:lnTo>
                <a:lnTo>
                  <a:pt x="959113" y="2558"/>
                </a:lnTo>
                <a:lnTo>
                  <a:pt x="974529" y="3"/>
                </a:lnTo>
                <a:lnTo>
                  <a:pt x="989785" y="3362"/>
                </a:lnTo>
                <a:lnTo>
                  <a:pt x="1003031" y="12584"/>
                </a:lnTo>
                <a:lnTo>
                  <a:pt x="1185747" y="203466"/>
                </a:lnTo>
                <a:lnTo>
                  <a:pt x="1194137" y="216536"/>
                </a:lnTo>
                <a:lnTo>
                  <a:pt x="1196933" y="231265"/>
                </a:lnTo>
                <a:lnTo>
                  <a:pt x="1194137" y="245995"/>
                </a:lnTo>
                <a:lnTo>
                  <a:pt x="1003031" y="449948"/>
                </a:lnTo>
                <a:lnTo>
                  <a:pt x="981494" y="461752"/>
                </a:lnTo>
                <a:lnTo>
                  <a:pt x="973445" y="462543"/>
                </a:lnTo>
                <a:close/>
              </a:path>
              <a:path w="1508125" h="462914">
                <a:moveTo>
                  <a:pt x="1284339" y="462543"/>
                </a:moveTo>
                <a:lnTo>
                  <a:pt x="1275717" y="461752"/>
                </a:lnTo>
                <a:lnTo>
                  <a:pt x="1276459" y="461752"/>
                </a:lnTo>
                <a:lnTo>
                  <a:pt x="1269492" y="459779"/>
                </a:lnTo>
                <a:lnTo>
                  <a:pt x="1262580" y="456316"/>
                </a:lnTo>
                <a:lnTo>
                  <a:pt x="1256286" y="451457"/>
                </a:lnTo>
                <a:lnTo>
                  <a:pt x="1246979" y="438332"/>
                </a:lnTo>
                <a:lnTo>
                  <a:pt x="1243590" y="423213"/>
                </a:lnTo>
                <a:lnTo>
                  <a:pt x="1246169" y="407939"/>
                </a:lnTo>
                <a:lnTo>
                  <a:pt x="1254764" y="394344"/>
                </a:lnTo>
                <a:lnTo>
                  <a:pt x="1410875" y="231265"/>
                </a:lnTo>
                <a:lnTo>
                  <a:pt x="1254763" y="68183"/>
                </a:lnTo>
                <a:lnTo>
                  <a:pt x="1246169" y="54591"/>
                </a:lnTo>
                <a:lnTo>
                  <a:pt x="1243590" y="39317"/>
                </a:lnTo>
                <a:lnTo>
                  <a:pt x="1246979" y="24199"/>
                </a:lnTo>
                <a:lnTo>
                  <a:pt x="1256286" y="11075"/>
                </a:lnTo>
                <a:lnTo>
                  <a:pt x="1270005" y="2557"/>
                </a:lnTo>
                <a:lnTo>
                  <a:pt x="1285419" y="0"/>
                </a:lnTo>
                <a:lnTo>
                  <a:pt x="1300676" y="3357"/>
                </a:lnTo>
                <a:lnTo>
                  <a:pt x="1313925" y="12584"/>
                </a:lnTo>
                <a:lnTo>
                  <a:pt x="1496646" y="203466"/>
                </a:lnTo>
                <a:lnTo>
                  <a:pt x="1505036" y="216536"/>
                </a:lnTo>
                <a:lnTo>
                  <a:pt x="1507832" y="231265"/>
                </a:lnTo>
                <a:lnTo>
                  <a:pt x="1505036" y="245995"/>
                </a:lnTo>
                <a:lnTo>
                  <a:pt x="1313925" y="449948"/>
                </a:lnTo>
                <a:lnTo>
                  <a:pt x="1292388" y="461752"/>
                </a:lnTo>
                <a:lnTo>
                  <a:pt x="1284339" y="462543"/>
                </a:lnTo>
                <a:close/>
              </a:path>
            </a:pathLst>
          </a:custGeom>
          <a:solidFill>
            <a:srgbClr val="5087CC"/>
          </a:solidFill>
        </p:spPr>
        <p:txBody>
          <a:bodyPr wrap="square" lIns="0" tIns="0" rIns="0" bIns="0" rtlCol="0"/>
          <a:lstStyle/>
          <a:p>
            <a:endParaRPr/>
          </a:p>
        </p:txBody>
      </p:sp>
      <p:sp>
        <p:nvSpPr>
          <p:cNvPr id="9" name="TextBox 8"/>
          <p:cNvSpPr txBox="1"/>
          <p:nvPr/>
        </p:nvSpPr>
        <p:spPr>
          <a:xfrm>
            <a:off x="2286000" y="4686300"/>
            <a:ext cx="6792678" cy="2209579"/>
          </a:xfrm>
          <a:prstGeom prst="rect">
            <a:avLst/>
          </a:prstGeom>
          <a:noFill/>
        </p:spPr>
        <p:txBody>
          <a:bodyPr wrap="square" rtlCol="0">
            <a:spAutoFit/>
          </a:bodyPr>
          <a:lstStyle/>
          <a:p>
            <a:pPr algn="just">
              <a:lnSpc>
                <a:spcPts val="2793"/>
              </a:lnSpc>
            </a:pPr>
            <a:r>
              <a:rPr lang="en-US" sz="2000" dirty="0" smtClean="0">
                <a:solidFill>
                  <a:schemeClr val="tx1"/>
                </a:solidFill>
              </a:rPr>
              <a:t>This project is a beginner-friendly Data Science case study focused on </a:t>
            </a:r>
            <a:r>
              <a:rPr lang="en-US" sz="2000" b="1" dirty="0" smtClean="0">
                <a:solidFill>
                  <a:schemeClr val="tx1"/>
                </a:solidFill>
              </a:rPr>
              <a:t>analyzing sales performance and product revenue</a:t>
            </a:r>
            <a:r>
              <a:rPr lang="en-US" sz="2000" dirty="0" smtClean="0">
                <a:solidFill>
                  <a:schemeClr val="tx1"/>
                </a:solidFill>
              </a:rPr>
              <a:t> using real-world e-commerce data. The goal is to identify which products or categories generate the most revenue and profit, analyze sales trends over time, and visualize key insights using interactive dashboards.</a:t>
            </a:r>
            <a:endParaRPr lang="en-US" sz="2000" spc="-58" dirty="0">
              <a:solidFill>
                <a:schemeClr val="tx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82373"/>
            <a:ext cx="18180685" cy="5895340"/>
          </a:xfrm>
          <a:custGeom>
            <a:avLst/>
            <a:gdLst/>
            <a:ahLst/>
            <a:cxnLst/>
            <a:rect l="l" t="t" r="r" b="b"/>
            <a:pathLst>
              <a:path w="18180685" h="5895340">
                <a:moveTo>
                  <a:pt x="0" y="0"/>
                </a:moveTo>
                <a:lnTo>
                  <a:pt x="18180184" y="0"/>
                </a:lnTo>
                <a:lnTo>
                  <a:pt x="18180184" y="5894829"/>
                </a:lnTo>
                <a:lnTo>
                  <a:pt x="0" y="5894828"/>
                </a:lnTo>
                <a:lnTo>
                  <a:pt x="0" y="0"/>
                </a:lnTo>
                <a:close/>
              </a:path>
            </a:pathLst>
          </a:custGeom>
          <a:solidFill>
            <a:srgbClr val="E1ECFB"/>
          </a:solidFill>
        </p:spPr>
        <p:txBody>
          <a:bodyPr wrap="square" lIns="0" tIns="0" rIns="0" bIns="0" rtlCol="0"/>
          <a:lstStyle/>
          <a:p>
            <a:endParaRPr/>
          </a:p>
        </p:txBody>
      </p:sp>
      <p:pic>
        <p:nvPicPr>
          <p:cNvPr id="8" name="object 8"/>
          <p:cNvPicPr/>
          <p:nvPr/>
        </p:nvPicPr>
        <p:blipFill>
          <a:blip r:embed="rId2" cstate="print"/>
          <a:stretch>
            <a:fillRect/>
          </a:stretch>
        </p:blipFill>
        <p:spPr>
          <a:xfrm>
            <a:off x="4742387" y="4317363"/>
            <a:ext cx="157842" cy="157842"/>
          </a:xfrm>
          <a:prstGeom prst="rect">
            <a:avLst/>
          </a:prstGeom>
        </p:spPr>
      </p:pic>
      <p:pic>
        <p:nvPicPr>
          <p:cNvPr id="9" name="object 9"/>
          <p:cNvPicPr/>
          <p:nvPr/>
        </p:nvPicPr>
        <p:blipFill>
          <a:blip r:embed="rId2" cstate="print"/>
          <a:stretch>
            <a:fillRect/>
          </a:stretch>
        </p:blipFill>
        <p:spPr>
          <a:xfrm>
            <a:off x="5215916" y="4317363"/>
            <a:ext cx="157842" cy="157842"/>
          </a:xfrm>
          <a:prstGeom prst="rect">
            <a:avLst/>
          </a:prstGeom>
        </p:spPr>
      </p:pic>
      <p:pic>
        <p:nvPicPr>
          <p:cNvPr id="10" name="object 10"/>
          <p:cNvPicPr/>
          <p:nvPr/>
        </p:nvPicPr>
        <p:blipFill>
          <a:blip r:embed="rId2" cstate="print"/>
          <a:stretch>
            <a:fillRect/>
          </a:stretch>
        </p:blipFill>
        <p:spPr>
          <a:xfrm>
            <a:off x="5689444" y="4317363"/>
            <a:ext cx="157842" cy="157842"/>
          </a:xfrm>
          <a:prstGeom prst="rect">
            <a:avLst/>
          </a:prstGeom>
        </p:spPr>
      </p:pic>
      <p:pic>
        <p:nvPicPr>
          <p:cNvPr id="11" name="object 11"/>
          <p:cNvPicPr/>
          <p:nvPr/>
        </p:nvPicPr>
        <p:blipFill>
          <a:blip r:embed="rId3" cstate="print"/>
          <a:stretch>
            <a:fillRect/>
          </a:stretch>
        </p:blipFill>
        <p:spPr>
          <a:xfrm>
            <a:off x="4979151" y="4475206"/>
            <a:ext cx="157842" cy="157842"/>
          </a:xfrm>
          <a:prstGeom prst="rect">
            <a:avLst/>
          </a:prstGeom>
        </p:spPr>
      </p:pic>
      <p:pic>
        <p:nvPicPr>
          <p:cNvPr id="12" name="object 12"/>
          <p:cNvPicPr/>
          <p:nvPr/>
        </p:nvPicPr>
        <p:blipFill>
          <a:blip r:embed="rId4" cstate="print"/>
          <a:stretch>
            <a:fillRect/>
          </a:stretch>
        </p:blipFill>
        <p:spPr>
          <a:xfrm>
            <a:off x="5452680" y="4475206"/>
            <a:ext cx="157842" cy="157842"/>
          </a:xfrm>
          <a:prstGeom prst="rect">
            <a:avLst/>
          </a:prstGeom>
        </p:spPr>
      </p:pic>
      <p:pic>
        <p:nvPicPr>
          <p:cNvPr id="13" name="object 13"/>
          <p:cNvPicPr/>
          <p:nvPr/>
        </p:nvPicPr>
        <p:blipFill>
          <a:blip r:embed="rId4" cstate="print"/>
          <a:stretch>
            <a:fillRect/>
          </a:stretch>
        </p:blipFill>
        <p:spPr>
          <a:xfrm>
            <a:off x="5215916" y="4633048"/>
            <a:ext cx="157842" cy="157842"/>
          </a:xfrm>
          <a:prstGeom prst="rect">
            <a:avLst/>
          </a:prstGeom>
        </p:spPr>
      </p:pic>
      <p:pic>
        <p:nvPicPr>
          <p:cNvPr id="14" name="object 14"/>
          <p:cNvPicPr/>
          <p:nvPr/>
        </p:nvPicPr>
        <p:blipFill>
          <a:blip r:embed="rId4" cstate="print"/>
          <a:stretch>
            <a:fillRect/>
          </a:stretch>
        </p:blipFill>
        <p:spPr>
          <a:xfrm>
            <a:off x="4505623" y="4159520"/>
            <a:ext cx="157842" cy="157842"/>
          </a:xfrm>
          <a:prstGeom prst="rect">
            <a:avLst/>
          </a:prstGeom>
        </p:spPr>
      </p:pic>
      <p:pic>
        <p:nvPicPr>
          <p:cNvPr id="15" name="object 15"/>
          <p:cNvPicPr/>
          <p:nvPr/>
        </p:nvPicPr>
        <p:blipFill>
          <a:blip r:embed="rId3" cstate="print"/>
          <a:stretch>
            <a:fillRect/>
          </a:stretch>
        </p:blipFill>
        <p:spPr>
          <a:xfrm>
            <a:off x="4979151" y="4159520"/>
            <a:ext cx="157842" cy="157842"/>
          </a:xfrm>
          <a:prstGeom prst="rect">
            <a:avLst/>
          </a:prstGeom>
        </p:spPr>
      </p:pic>
      <p:pic>
        <p:nvPicPr>
          <p:cNvPr id="16" name="object 16"/>
          <p:cNvPicPr/>
          <p:nvPr/>
        </p:nvPicPr>
        <p:blipFill>
          <a:blip r:embed="rId4" cstate="print"/>
          <a:stretch>
            <a:fillRect/>
          </a:stretch>
        </p:blipFill>
        <p:spPr>
          <a:xfrm>
            <a:off x="5926208" y="4159520"/>
            <a:ext cx="157842" cy="157842"/>
          </a:xfrm>
          <a:prstGeom prst="rect">
            <a:avLst/>
          </a:prstGeom>
        </p:spPr>
      </p:pic>
      <p:pic>
        <p:nvPicPr>
          <p:cNvPr id="17" name="object 17"/>
          <p:cNvPicPr/>
          <p:nvPr/>
        </p:nvPicPr>
        <p:blipFill>
          <a:blip r:embed="rId4" cstate="print"/>
          <a:stretch>
            <a:fillRect/>
          </a:stretch>
        </p:blipFill>
        <p:spPr>
          <a:xfrm>
            <a:off x="5452680" y="4159520"/>
            <a:ext cx="157842" cy="157842"/>
          </a:xfrm>
          <a:prstGeom prst="rect">
            <a:avLst/>
          </a:prstGeom>
        </p:spPr>
      </p:pic>
      <p:pic>
        <p:nvPicPr>
          <p:cNvPr id="18" name="object 18"/>
          <p:cNvPicPr/>
          <p:nvPr/>
        </p:nvPicPr>
        <p:blipFill>
          <a:blip r:embed="rId4" cstate="print"/>
          <a:stretch>
            <a:fillRect/>
          </a:stretch>
        </p:blipFill>
        <p:spPr>
          <a:xfrm>
            <a:off x="4742387" y="4001677"/>
            <a:ext cx="157842" cy="157842"/>
          </a:xfrm>
          <a:prstGeom prst="rect">
            <a:avLst/>
          </a:prstGeom>
        </p:spPr>
      </p:pic>
      <p:pic>
        <p:nvPicPr>
          <p:cNvPr id="19" name="object 19"/>
          <p:cNvPicPr/>
          <p:nvPr/>
        </p:nvPicPr>
        <p:blipFill>
          <a:blip r:embed="rId4" cstate="print"/>
          <a:stretch>
            <a:fillRect/>
          </a:stretch>
        </p:blipFill>
        <p:spPr>
          <a:xfrm>
            <a:off x="5215916" y="4001677"/>
            <a:ext cx="157842" cy="157842"/>
          </a:xfrm>
          <a:prstGeom prst="rect">
            <a:avLst/>
          </a:prstGeom>
        </p:spPr>
      </p:pic>
      <p:pic>
        <p:nvPicPr>
          <p:cNvPr id="20" name="object 20"/>
          <p:cNvPicPr/>
          <p:nvPr/>
        </p:nvPicPr>
        <p:blipFill>
          <a:blip r:embed="rId4" cstate="print"/>
          <a:stretch>
            <a:fillRect/>
          </a:stretch>
        </p:blipFill>
        <p:spPr>
          <a:xfrm>
            <a:off x="5689444" y="4001677"/>
            <a:ext cx="157842" cy="157842"/>
          </a:xfrm>
          <a:prstGeom prst="rect">
            <a:avLst/>
          </a:prstGeom>
        </p:spPr>
      </p:pic>
      <p:pic>
        <p:nvPicPr>
          <p:cNvPr id="21" name="object 21"/>
          <p:cNvPicPr/>
          <p:nvPr/>
        </p:nvPicPr>
        <p:blipFill>
          <a:blip r:embed="rId3" cstate="print"/>
          <a:stretch>
            <a:fillRect/>
          </a:stretch>
        </p:blipFill>
        <p:spPr>
          <a:xfrm>
            <a:off x="4979151" y="3843834"/>
            <a:ext cx="157842" cy="157842"/>
          </a:xfrm>
          <a:prstGeom prst="rect">
            <a:avLst/>
          </a:prstGeom>
        </p:spPr>
      </p:pic>
      <p:pic>
        <p:nvPicPr>
          <p:cNvPr id="22" name="object 22"/>
          <p:cNvPicPr/>
          <p:nvPr/>
        </p:nvPicPr>
        <p:blipFill>
          <a:blip r:embed="rId4" cstate="print"/>
          <a:stretch>
            <a:fillRect/>
          </a:stretch>
        </p:blipFill>
        <p:spPr>
          <a:xfrm>
            <a:off x="5452680" y="3843834"/>
            <a:ext cx="157842" cy="157842"/>
          </a:xfrm>
          <a:prstGeom prst="rect">
            <a:avLst/>
          </a:prstGeom>
        </p:spPr>
      </p:pic>
      <p:pic>
        <p:nvPicPr>
          <p:cNvPr id="23" name="object 23"/>
          <p:cNvPicPr/>
          <p:nvPr/>
        </p:nvPicPr>
        <p:blipFill>
          <a:blip r:embed="rId4" cstate="print"/>
          <a:stretch>
            <a:fillRect/>
          </a:stretch>
        </p:blipFill>
        <p:spPr>
          <a:xfrm>
            <a:off x="5215916" y="3685991"/>
            <a:ext cx="157842" cy="157842"/>
          </a:xfrm>
          <a:prstGeom prst="rect">
            <a:avLst/>
          </a:prstGeom>
        </p:spPr>
      </p:pic>
      <p:pic>
        <p:nvPicPr>
          <p:cNvPr id="24" name="object 24"/>
          <p:cNvPicPr/>
          <p:nvPr/>
        </p:nvPicPr>
        <p:blipFill>
          <a:blip r:embed="rId4" cstate="print"/>
          <a:stretch>
            <a:fillRect/>
          </a:stretch>
        </p:blipFill>
        <p:spPr>
          <a:xfrm>
            <a:off x="12435347" y="4291707"/>
            <a:ext cx="157842" cy="157842"/>
          </a:xfrm>
          <a:prstGeom prst="rect">
            <a:avLst/>
          </a:prstGeom>
        </p:spPr>
      </p:pic>
      <p:pic>
        <p:nvPicPr>
          <p:cNvPr id="25" name="object 25"/>
          <p:cNvPicPr/>
          <p:nvPr/>
        </p:nvPicPr>
        <p:blipFill>
          <a:blip r:embed="rId4" cstate="print"/>
          <a:stretch>
            <a:fillRect/>
          </a:stretch>
        </p:blipFill>
        <p:spPr>
          <a:xfrm>
            <a:off x="12908876" y="4291707"/>
            <a:ext cx="157842" cy="157842"/>
          </a:xfrm>
          <a:prstGeom prst="rect">
            <a:avLst/>
          </a:prstGeom>
        </p:spPr>
      </p:pic>
      <p:pic>
        <p:nvPicPr>
          <p:cNvPr id="26" name="object 26"/>
          <p:cNvPicPr/>
          <p:nvPr/>
        </p:nvPicPr>
        <p:blipFill>
          <a:blip r:embed="rId4" cstate="print"/>
          <a:stretch>
            <a:fillRect/>
          </a:stretch>
        </p:blipFill>
        <p:spPr>
          <a:xfrm>
            <a:off x="13382404" y="4291707"/>
            <a:ext cx="157842" cy="157842"/>
          </a:xfrm>
          <a:prstGeom prst="rect">
            <a:avLst/>
          </a:prstGeom>
        </p:spPr>
      </p:pic>
      <p:pic>
        <p:nvPicPr>
          <p:cNvPr id="27" name="object 27"/>
          <p:cNvPicPr/>
          <p:nvPr/>
        </p:nvPicPr>
        <p:blipFill>
          <a:blip r:embed="rId4" cstate="print"/>
          <a:stretch>
            <a:fillRect/>
          </a:stretch>
        </p:blipFill>
        <p:spPr>
          <a:xfrm>
            <a:off x="12672112" y="4449550"/>
            <a:ext cx="157842" cy="157842"/>
          </a:xfrm>
          <a:prstGeom prst="rect">
            <a:avLst/>
          </a:prstGeom>
        </p:spPr>
      </p:pic>
      <p:pic>
        <p:nvPicPr>
          <p:cNvPr id="28" name="object 28"/>
          <p:cNvPicPr/>
          <p:nvPr/>
        </p:nvPicPr>
        <p:blipFill>
          <a:blip r:embed="rId4" cstate="print"/>
          <a:stretch>
            <a:fillRect/>
          </a:stretch>
        </p:blipFill>
        <p:spPr>
          <a:xfrm>
            <a:off x="12908876" y="4607393"/>
            <a:ext cx="157842" cy="157842"/>
          </a:xfrm>
          <a:prstGeom prst="rect">
            <a:avLst/>
          </a:prstGeom>
        </p:spPr>
      </p:pic>
      <p:pic>
        <p:nvPicPr>
          <p:cNvPr id="29" name="object 29"/>
          <p:cNvPicPr/>
          <p:nvPr/>
        </p:nvPicPr>
        <p:blipFill>
          <a:blip r:embed="rId4" cstate="print"/>
          <a:stretch>
            <a:fillRect/>
          </a:stretch>
        </p:blipFill>
        <p:spPr>
          <a:xfrm>
            <a:off x="13145641" y="4449550"/>
            <a:ext cx="157842" cy="157842"/>
          </a:xfrm>
          <a:prstGeom prst="rect">
            <a:avLst/>
          </a:prstGeom>
        </p:spPr>
      </p:pic>
      <p:pic>
        <p:nvPicPr>
          <p:cNvPr id="30" name="object 30"/>
          <p:cNvPicPr/>
          <p:nvPr/>
        </p:nvPicPr>
        <p:blipFill>
          <a:blip r:embed="rId3" cstate="print"/>
          <a:stretch>
            <a:fillRect/>
          </a:stretch>
        </p:blipFill>
        <p:spPr>
          <a:xfrm>
            <a:off x="12198584" y="4133864"/>
            <a:ext cx="157842" cy="157842"/>
          </a:xfrm>
          <a:prstGeom prst="rect">
            <a:avLst/>
          </a:prstGeom>
        </p:spPr>
      </p:pic>
      <p:pic>
        <p:nvPicPr>
          <p:cNvPr id="31" name="object 31"/>
          <p:cNvPicPr/>
          <p:nvPr/>
        </p:nvPicPr>
        <p:blipFill>
          <a:blip r:embed="rId4" cstate="print"/>
          <a:stretch>
            <a:fillRect/>
          </a:stretch>
        </p:blipFill>
        <p:spPr>
          <a:xfrm>
            <a:off x="13145641" y="4133864"/>
            <a:ext cx="157842" cy="157842"/>
          </a:xfrm>
          <a:prstGeom prst="rect">
            <a:avLst/>
          </a:prstGeom>
        </p:spPr>
      </p:pic>
      <p:pic>
        <p:nvPicPr>
          <p:cNvPr id="32" name="object 32"/>
          <p:cNvPicPr/>
          <p:nvPr/>
        </p:nvPicPr>
        <p:blipFill>
          <a:blip r:embed="rId4" cstate="print"/>
          <a:stretch>
            <a:fillRect/>
          </a:stretch>
        </p:blipFill>
        <p:spPr>
          <a:xfrm>
            <a:off x="12672112" y="4133864"/>
            <a:ext cx="157842" cy="157842"/>
          </a:xfrm>
          <a:prstGeom prst="rect">
            <a:avLst/>
          </a:prstGeom>
        </p:spPr>
      </p:pic>
      <p:pic>
        <p:nvPicPr>
          <p:cNvPr id="33" name="object 33"/>
          <p:cNvPicPr/>
          <p:nvPr/>
        </p:nvPicPr>
        <p:blipFill>
          <a:blip r:embed="rId4" cstate="print"/>
          <a:stretch>
            <a:fillRect/>
          </a:stretch>
        </p:blipFill>
        <p:spPr>
          <a:xfrm>
            <a:off x="13619170" y="4133864"/>
            <a:ext cx="157842" cy="157842"/>
          </a:xfrm>
          <a:prstGeom prst="rect">
            <a:avLst/>
          </a:prstGeom>
        </p:spPr>
      </p:pic>
      <p:pic>
        <p:nvPicPr>
          <p:cNvPr id="34" name="object 34"/>
          <p:cNvPicPr/>
          <p:nvPr/>
        </p:nvPicPr>
        <p:blipFill>
          <a:blip r:embed="rId4" cstate="print"/>
          <a:stretch>
            <a:fillRect/>
          </a:stretch>
        </p:blipFill>
        <p:spPr>
          <a:xfrm>
            <a:off x="12435347" y="3976021"/>
            <a:ext cx="157842" cy="157842"/>
          </a:xfrm>
          <a:prstGeom prst="rect">
            <a:avLst/>
          </a:prstGeom>
        </p:spPr>
      </p:pic>
      <p:pic>
        <p:nvPicPr>
          <p:cNvPr id="35" name="object 35"/>
          <p:cNvPicPr/>
          <p:nvPr/>
        </p:nvPicPr>
        <p:blipFill>
          <a:blip r:embed="rId4" cstate="print"/>
          <a:stretch>
            <a:fillRect/>
          </a:stretch>
        </p:blipFill>
        <p:spPr>
          <a:xfrm>
            <a:off x="12908876" y="3976021"/>
            <a:ext cx="157842" cy="157842"/>
          </a:xfrm>
          <a:prstGeom prst="rect">
            <a:avLst/>
          </a:prstGeom>
        </p:spPr>
      </p:pic>
      <p:pic>
        <p:nvPicPr>
          <p:cNvPr id="36" name="object 36"/>
          <p:cNvPicPr/>
          <p:nvPr/>
        </p:nvPicPr>
        <p:blipFill>
          <a:blip r:embed="rId4" cstate="print"/>
          <a:stretch>
            <a:fillRect/>
          </a:stretch>
        </p:blipFill>
        <p:spPr>
          <a:xfrm>
            <a:off x="13382404" y="3976021"/>
            <a:ext cx="157842" cy="157842"/>
          </a:xfrm>
          <a:prstGeom prst="rect">
            <a:avLst/>
          </a:prstGeom>
        </p:spPr>
      </p:pic>
      <p:pic>
        <p:nvPicPr>
          <p:cNvPr id="37" name="object 37"/>
          <p:cNvPicPr/>
          <p:nvPr/>
        </p:nvPicPr>
        <p:blipFill>
          <a:blip r:embed="rId4" cstate="print"/>
          <a:stretch>
            <a:fillRect/>
          </a:stretch>
        </p:blipFill>
        <p:spPr>
          <a:xfrm>
            <a:off x="12672112" y="3818178"/>
            <a:ext cx="157842" cy="157842"/>
          </a:xfrm>
          <a:prstGeom prst="rect">
            <a:avLst/>
          </a:prstGeom>
        </p:spPr>
      </p:pic>
      <p:pic>
        <p:nvPicPr>
          <p:cNvPr id="38" name="object 38"/>
          <p:cNvPicPr/>
          <p:nvPr/>
        </p:nvPicPr>
        <p:blipFill>
          <a:blip r:embed="rId4" cstate="print"/>
          <a:stretch>
            <a:fillRect/>
          </a:stretch>
        </p:blipFill>
        <p:spPr>
          <a:xfrm>
            <a:off x="13145641" y="3818178"/>
            <a:ext cx="157842" cy="157842"/>
          </a:xfrm>
          <a:prstGeom prst="rect">
            <a:avLst/>
          </a:prstGeom>
        </p:spPr>
      </p:pic>
      <p:pic>
        <p:nvPicPr>
          <p:cNvPr id="39" name="object 39"/>
          <p:cNvPicPr/>
          <p:nvPr/>
        </p:nvPicPr>
        <p:blipFill>
          <a:blip r:embed="rId2" cstate="print"/>
          <a:stretch>
            <a:fillRect/>
          </a:stretch>
        </p:blipFill>
        <p:spPr>
          <a:xfrm>
            <a:off x="12908876" y="3660336"/>
            <a:ext cx="157842" cy="157842"/>
          </a:xfrm>
          <a:prstGeom prst="rect">
            <a:avLst/>
          </a:prstGeom>
        </p:spPr>
      </p:pic>
      <p:sp>
        <p:nvSpPr>
          <p:cNvPr id="40" name="object 40"/>
          <p:cNvSpPr txBox="1">
            <a:spLocks noGrp="1"/>
          </p:cNvSpPr>
          <p:nvPr>
            <p:ph type="title"/>
          </p:nvPr>
        </p:nvSpPr>
        <p:spPr>
          <a:xfrm>
            <a:off x="6841970" y="5069269"/>
            <a:ext cx="4777947" cy="939360"/>
          </a:xfrm>
          <a:prstGeom prst="rect">
            <a:avLst/>
          </a:prstGeom>
        </p:spPr>
        <p:txBody>
          <a:bodyPr vert="horz" wrap="square" lIns="0" tIns="15875" rIns="0" bIns="0" rtlCol="0">
            <a:spAutoFit/>
          </a:bodyPr>
          <a:lstStyle/>
          <a:p>
            <a:pPr marL="12700">
              <a:lnSpc>
                <a:spcPct val="100000"/>
              </a:lnSpc>
              <a:spcBef>
                <a:spcPts val="125"/>
              </a:spcBef>
            </a:pPr>
            <a:r>
              <a:rPr lang="en-IN" sz="6000" dirty="0" smtClean="0">
                <a:solidFill>
                  <a:schemeClr val="accent1">
                    <a:lumMod val="50000"/>
                  </a:schemeClr>
                </a:solidFill>
                <a:latin typeface="Arial"/>
                <a:cs typeface="Arial"/>
              </a:rPr>
              <a:t>TECH USED</a:t>
            </a:r>
            <a:endParaRPr sz="6000" dirty="0">
              <a:solidFill>
                <a:schemeClr val="accent1">
                  <a:lumMod val="50000"/>
                </a:schemeClr>
              </a:solidFill>
              <a:latin typeface="Arial"/>
              <a:cs typeface="Arial"/>
            </a:endParaRPr>
          </a:p>
        </p:txBody>
      </p:sp>
      <p:sp>
        <p:nvSpPr>
          <p:cNvPr id="46" name="TextBox 4"/>
          <p:cNvSpPr txBox="1"/>
          <p:nvPr/>
        </p:nvSpPr>
        <p:spPr>
          <a:xfrm>
            <a:off x="15513352" y="450888"/>
            <a:ext cx="1919429" cy="783524"/>
          </a:xfrm>
          <a:prstGeom prst="rect">
            <a:avLst/>
          </a:prstGeom>
        </p:spPr>
        <p:txBody>
          <a:bodyPr lIns="50800" tIns="50800" rIns="50800" bIns="50800" rtlCol="0" anchor="ctr"/>
          <a:lstStyle/>
          <a:p>
            <a:pPr algn="ctr">
              <a:lnSpc>
                <a:spcPts val="2659"/>
              </a:lnSpc>
            </a:pPr>
            <a:endParaRPr/>
          </a:p>
        </p:txBody>
      </p:sp>
      <p:sp>
        <p:nvSpPr>
          <p:cNvPr id="48" name="AutoShape 13"/>
          <p:cNvSpPr/>
          <p:nvPr/>
        </p:nvSpPr>
        <p:spPr>
          <a:xfrm>
            <a:off x="1028683" y="9272587"/>
            <a:ext cx="16230600" cy="19050"/>
          </a:xfrm>
          <a:prstGeom prst="line">
            <a:avLst/>
          </a:prstGeom>
          <a:ln w="19050" cap="flat">
            <a:solidFill>
              <a:srgbClr val="FFFFFF"/>
            </a:solidFill>
            <a:prstDash val="solid"/>
            <a:headEnd type="none" w="sm" len="sm"/>
            <a:tailEnd type="none" w="sm" len="sm"/>
          </a:ln>
        </p:spPr>
      </p:sp>
      <p:grpSp>
        <p:nvGrpSpPr>
          <p:cNvPr id="50" name="Group 7"/>
          <p:cNvGrpSpPr/>
          <p:nvPr/>
        </p:nvGrpSpPr>
        <p:grpSpPr>
          <a:xfrm>
            <a:off x="2584423" y="2926661"/>
            <a:ext cx="3086100" cy="4784036"/>
            <a:chOff x="0" y="0"/>
            <a:chExt cx="4114800" cy="6378715"/>
          </a:xfrm>
        </p:grpSpPr>
        <p:grpSp>
          <p:nvGrpSpPr>
            <p:cNvPr id="51" name="Group 8"/>
            <p:cNvGrpSpPr/>
            <p:nvPr/>
          </p:nvGrpSpPr>
          <p:grpSpPr>
            <a:xfrm>
              <a:off x="0" y="0"/>
              <a:ext cx="4114800" cy="6378715"/>
              <a:chOff x="0" y="0"/>
              <a:chExt cx="812800" cy="1259993"/>
            </a:xfrm>
          </p:grpSpPr>
          <p:sp>
            <p:nvSpPr>
              <p:cNvPr id="57" name="Freeform 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58" name="TextBox 1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52" name="Group 11"/>
            <p:cNvGrpSpPr/>
            <p:nvPr/>
          </p:nvGrpSpPr>
          <p:grpSpPr>
            <a:xfrm>
              <a:off x="0" y="2566616"/>
              <a:ext cx="4114800" cy="676831"/>
              <a:chOff x="0" y="0"/>
              <a:chExt cx="812800" cy="133695"/>
            </a:xfrm>
          </p:grpSpPr>
          <p:sp>
            <p:nvSpPr>
              <p:cNvPr id="55" name="Freeform 1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56" name="TextBox 1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Python</a:t>
                </a:r>
              </a:p>
            </p:txBody>
          </p:sp>
        </p:grpSp>
        <p:sp>
          <p:nvSpPr>
            <p:cNvPr id="53" name="Freeform 14"/>
            <p:cNvSpPr/>
            <p:nvPr/>
          </p:nvSpPr>
          <p:spPr>
            <a:xfrm>
              <a:off x="1127331" y="374332"/>
              <a:ext cx="1860137" cy="1874784"/>
            </a:xfrm>
            <a:custGeom>
              <a:avLst/>
              <a:gdLst/>
              <a:ahLst/>
              <a:cxnLst/>
              <a:rect l="l" t="t" r="r" b="b"/>
              <a:pathLst>
                <a:path w="1860137" h="1874784">
                  <a:moveTo>
                    <a:pt x="0" y="0"/>
                  </a:moveTo>
                  <a:lnTo>
                    <a:pt x="1860138" y="0"/>
                  </a:lnTo>
                  <a:lnTo>
                    <a:pt x="1860138" y="1874784"/>
                  </a:lnTo>
                  <a:lnTo>
                    <a:pt x="0" y="1874784"/>
                  </a:lnTo>
                  <a:lnTo>
                    <a:pt x="0" y="0"/>
                  </a:lnTo>
                  <a:close/>
                </a:path>
              </a:pathLst>
            </a:custGeom>
            <a:blipFill>
              <a:blip r:embed="rId5"/>
              <a:stretch>
                <a:fillRect/>
              </a:stretch>
            </a:blipFill>
          </p:spPr>
        </p:sp>
        <p:sp>
          <p:nvSpPr>
            <p:cNvPr id="54" name="TextBox 15"/>
            <p:cNvSpPr txBox="1"/>
            <p:nvPr/>
          </p:nvSpPr>
          <p:spPr>
            <a:xfrm>
              <a:off x="417015" y="3532372"/>
              <a:ext cx="3280771" cy="2274127"/>
            </a:xfrm>
            <a:prstGeom prst="rect">
              <a:avLst/>
            </a:prstGeom>
          </p:spPr>
          <p:txBody>
            <a:bodyPr lIns="0" tIns="0" rIns="0" bIns="0" rtlCol="0" anchor="t">
              <a:spAutoFit/>
            </a:bodyPr>
            <a:lstStyle/>
            <a:p>
              <a:pPr marL="0" lvl="0" indent="0" algn="ctr">
                <a:lnSpc>
                  <a:spcPts val="1884"/>
                </a:lnSpc>
                <a:spcBef>
                  <a:spcPct val="0"/>
                </a:spcBef>
              </a:pPr>
              <a:r>
                <a:rPr lang="en-US" sz="1400" spc="133" dirty="0">
                  <a:solidFill>
                    <a:schemeClr val="tx1"/>
                  </a:solidFill>
                  <a:latin typeface="Montserrat Light"/>
                  <a:ea typeface="Montserrat Light"/>
                  <a:cs typeface="Montserrat Light"/>
                  <a:sym typeface="Montserrat Light"/>
                </a:rPr>
                <a:t>Python being an object-oriented programming language. It has a very easy syntax despite being case-sensitive and interpreted. Indentation increases readability</a:t>
              </a:r>
              <a:r>
                <a:rPr lang="en-US" sz="1400" spc="133" dirty="0">
                  <a:solidFill>
                    <a:schemeClr val="bg1"/>
                  </a:solidFill>
                  <a:latin typeface="Montserrat Light"/>
                  <a:ea typeface="Montserrat Light"/>
                  <a:cs typeface="Montserrat Light"/>
                  <a:sym typeface="Montserrat Light"/>
                </a:rPr>
                <a:t>. </a:t>
              </a:r>
            </a:p>
          </p:txBody>
        </p:sp>
      </p:grpSp>
      <p:grpSp>
        <p:nvGrpSpPr>
          <p:cNvPr id="59" name="Group 16"/>
          <p:cNvGrpSpPr/>
          <p:nvPr/>
        </p:nvGrpSpPr>
        <p:grpSpPr>
          <a:xfrm>
            <a:off x="12109441" y="2751482"/>
            <a:ext cx="3086100" cy="4784036"/>
            <a:chOff x="0" y="0"/>
            <a:chExt cx="4114800" cy="6378715"/>
          </a:xfrm>
        </p:grpSpPr>
        <p:grpSp>
          <p:nvGrpSpPr>
            <p:cNvPr id="60" name="Group 17"/>
            <p:cNvGrpSpPr/>
            <p:nvPr/>
          </p:nvGrpSpPr>
          <p:grpSpPr>
            <a:xfrm>
              <a:off x="0" y="0"/>
              <a:ext cx="4114800" cy="6378715"/>
              <a:chOff x="0" y="0"/>
              <a:chExt cx="812800" cy="1259993"/>
            </a:xfrm>
          </p:grpSpPr>
          <p:sp>
            <p:nvSpPr>
              <p:cNvPr id="65" name="Freeform 18"/>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66" name="TextBox 19"/>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61" name="Group 20"/>
            <p:cNvGrpSpPr/>
            <p:nvPr/>
          </p:nvGrpSpPr>
          <p:grpSpPr>
            <a:xfrm>
              <a:off x="0" y="2470175"/>
              <a:ext cx="4114800" cy="773272"/>
              <a:chOff x="0" y="-19050"/>
              <a:chExt cx="812800" cy="152745"/>
            </a:xfrm>
          </p:grpSpPr>
          <p:sp>
            <p:nvSpPr>
              <p:cNvPr id="63" name="Freeform 21"/>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64" name="TextBox 22"/>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smtClean="0">
                    <a:solidFill>
                      <a:srgbClr val="FFFFFF"/>
                    </a:solidFill>
                    <a:latin typeface="Montserrat Classic"/>
                    <a:ea typeface="Montserrat Classic"/>
                    <a:cs typeface="Montserrat Classic"/>
                    <a:sym typeface="Montserrat Classic"/>
                  </a:rPr>
                  <a:t>JUPYTER LAB</a:t>
                </a:r>
                <a:endParaRPr lang="en-US" sz="2199" dirty="0">
                  <a:solidFill>
                    <a:srgbClr val="FFFFFF"/>
                  </a:solidFill>
                  <a:latin typeface="Montserrat Classic"/>
                  <a:ea typeface="Montserrat Classic"/>
                  <a:cs typeface="Montserrat Classic"/>
                  <a:sym typeface="Montserrat Classic"/>
                </a:endParaRPr>
              </a:p>
            </p:txBody>
          </p:sp>
        </p:grpSp>
        <p:sp>
          <p:nvSpPr>
            <p:cNvPr id="62" name="TextBox 24"/>
            <p:cNvSpPr txBox="1"/>
            <p:nvPr/>
          </p:nvSpPr>
          <p:spPr>
            <a:xfrm>
              <a:off x="268975" y="3538283"/>
              <a:ext cx="3570984" cy="2462212"/>
            </a:xfrm>
            <a:prstGeom prst="rect">
              <a:avLst/>
            </a:prstGeom>
          </p:spPr>
          <p:txBody>
            <a:bodyPr lIns="0" tIns="0" rIns="0" bIns="0" rtlCol="0" anchor="t">
              <a:spAutoFit/>
            </a:bodyPr>
            <a:lstStyle/>
            <a:p>
              <a:pPr algn="ctr">
                <a:lnSpc>
                  <a:spcPts val="1823"/>
                </a:lnSpc>
                <a:spcBef>
                  <a:spcPct val="0"/>
                </a:spcBef>
              </a:pPr>
              <a:r>
                <a:rPr lang="en-US" sz="1600" dirty="0" err="1" smtClean="0">
                  <a:solidFill>
                    <a:schemeClr val="tx1"/>
                  </a:solidFill>
                  <a:latin typeface="Arial" panose="020B0604020202020204" pitchFamily="34" charset="0"/>
                  <a:cs typeface="Arial" panose="020B0604020202020204" pitchFamily="34" charset="0"/>
                </a:rPr>
                <a:t>JupyterLab</a:t>
              </a:r>
              <a:r>
                <a:rPr lang="en-US" sz="1600" dirty="0" smtClean="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is an advanced, web-based interface for working with </a:t>
              </a:r>
              <a:r>
                <a:rPr lang="en-US" sz="1600" dirty="0" err="1">
                  <a:solidFill>
                    <a:schemeClr val="tx1"/>
                  </a:solidFill>
                  <a:latin typeface="Arial" panose="020B0604020202020204" pitchFamily="34" charset="0"/>
                  <a:cs typeface="Arial" panose="020B0604020202020204" pitchFamily="34" charset="0"/>
                </a:rPr>
                <a:t>Jupyter</a:t>
              </a:r>
              <a:r>
                <a:rPr lang="en-US" sz="1600" dirty="0">
                  <a:solidFill>
                    <a:schemeClr val="tx1"/>
                  </a:solidFill>
                  <a:latin typeface="Arial" panose="020B0604020202020204" pitchFamily="34" charset="0"/>
                  <a:cs typeface="Arial" panose="020B0604020202020204" pitchFamily="34" charset="0"/>
                </a:rPr>
                <a:t> Notebooks. It supports code, text, terminals, and data visualization in a flexible, multi-tab layout—ideal for data science and research</a:t>
              </a:r>
              <a:r>
                <a:rPr lang="en-US" sz="1600" dirty="0" smtClean="0">
                  <a:solidFill>
                    <a:schemeClr val="tx1"/>
                  </a:solidFill>
                  <a:latin typeface="Arial" panose="020B0604020202020204" pitchFamily="34" charset="0"/>
                  <a:cs typeface="Arial" panose="020B0604020202020204" pitchFamily="34" charset="0"/>
                </a:rPr>
                <a:t>.</a:t>
              </a:r>
              <a:endParaRPr lang="en-US" sz="1600" dirty="0">
                <a:solidFill>
                  <a:schemeClr val="tx1"/>
                </a:solidFill>
                <a:latin typeface="Arial" panose="020B0604020202020204" pitchFamily="34" charset="0"/>
                <a:cs typeface="Arial" panose="020B0604020202020204" pitchFamily="34" charset="0"/>
              </a:endParaRPr>
            </a:p>
          </p:txBody>
        </p:sp>
      </p:grpSp>
      <p:pic>
        <p:nvPicPr>
          <p:cNvPr id="67" name="Picture 2" descr="Jupyter logo - Launch JupyterLab dem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40504" y="2892492"/>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0" y="2782372"/>
            <a:ext cx="2959100" cy="5895340"/>
          </a:xfrm>
          <a:custGeom>
            <a:avLst/>
            <a:gdLst/>
            <a:ahLst/>
            <a:cxnLst/>
            <a:rect l="l" t="t" r="r" b="b"/>
            <a:pathLst>
              <a:path w="2959100" h="5895340">
                <a:moveTo>
                  <a:pt x="2396828" y="5894829"/>
                </a:moveTo>
                <a:lnTo>
                  <a:pt x="167158" y="5894829"/>
                </a:lnTo>
                <a:lnTo>
                  <a:pt x="118668" y="5892766"/>
                </a:lnTo>
                <a:lnTo>
                  <a:pt x="71324" y="5886690"/>
                </a:lnTo>
                <a:lnTo>
                  <a:pt x="25294" y="5876770"/>
                </a:lnTo>
                <a:lnTo>
                  <a:pt x="0" y="5869050"/>
                </a:lnTo>
                <a:lnTo>
                  <a:pt x="0" y="25779"/>
                </a:lnTo>
                <a:lnTo>
                  <a:pt x="25294" y="18058"/>
                </a:lnTo>
                <a:lnTo>
                  <a:pt x="71324" y="8138"/>
                </a:lnTo>
                <a:lnTo>
                  <a:pt x="118668" y="2062"/>
                </a:lnTo>
                <a:lnTo>
                  <a:pt x="167158" y="0"/>
                </a:lnTo>
                <a:lnTo>
                  <a:pt x="2396828" y="0"/>
                </a:lnTo>
                <a:lnTo>
                  <a:pt x="2445317" y="2062"/>
                </a:lnTo>
                <a:lnTo>
                  <a:pt x="2492661" y="8138"/>
                </a:lnTo>
                <a:lnTo>
                  <a:pt x="2538691" y="18058"/>
                </a:lnTo>
                <a:lnTo>
                  <a:pt x="2583238" y="31655"/>
                </a:lnTo>
                <a:lnTo>
                  <a:pt x="2626133" y="48758"/>
                </a:lnTo>
                <a:lnTo>
                  <a:pt x="2667209" y="69199"/>
                </a:lnTo>
                <a:lnTo>
                  <a:pt x="2706295" y="92810"/>
                </a:lnTo>
                <a:lnTo>
                  <a:pt x="2743225" y="119422"/>
                </a:lnTo>
                <a:lnTo>
                  <a:pt x="2777827" y="148867"/>
                </a:lnTo>
                <a:lnTo>
                  <a:pt x="2809935" y="180975"/>
                </a:lnTo>
                <a:lnTo>
                  <a:pt x="2839380" y="215577"/>
                </a:lnTo>
                <a:lnTo>
                  <a:pt x="2865992" y="252506"/>
                </a:lnTo>
                <a:lnTo>
                  <a:pt x="2889603" y="291593"/>
                </a:lnTo>
                <a:lnTo>
                  <a:pt x="2910044" y="332669"/>
                </a:lnTo>
                <a:lnTo>
                  <a:pt x="2927147" y="375564"/>
                </a:lnTo>
                <a:lnTo>
                  <a:pt x="2940743" y="420111"/>
                </a:lnTo>
                <a:lnTo>
                  <a:pt x="2950664" y="466141"/>
                </a:lnTo>
                <a:lnTo>
                  <a:pt x="2956740" y="513485"/>
                </a:lnTo>
                <a:lnTo>
                  <a:pt x="2958802" y="561974"/>
                </a:lnTo>
                <a:lnTo>
                  <a:pt x="2958802" y="5332854"/>
                </a:lnTo>
                <a:lnTo>
                  <a:pt x="2956740" y="5381343"/>
                </a:lnTo>
                <a:lnTo>
                  <a:pt x="2950664" y="5428687"/>
                </a:lnTo>
                <a:lnTo>
                  <a:pt x="2940743" y="5474717"/>
                </a:lnTo>
                <a:lnTo>
                  <a:pt x="2927147" y="5519264"/>
                </a:lnTo>
                <a:lnTo>
                  <a:pt x="2910044" y="5562160"/>
                </a:lnTo>
                <a:lnTo>
                  <a:pt x="2889603" y="5603235"/>
                </a:lnTo>
                <a:lnTo>
                  <a:pt x="2865992" y="5642322"/>
                </a:lnTo>
                <a:lnTo>
                  <a:pt x="2839380" y="5679251"/>
                </a:lnTo>
                <a:lnTo>
                  <a:pt x="2809935" y="5713854"/>
                </a:lnTo>
                <a:lnTo>
                  <a:pt x="2777827" y="5745962"/>
                </a:lnTo>
                <a:lnTo>
                  <a:pt x="2743225" y="5775406"/>
                </a:lnTo>
                <a:lnTo>
                  <a:pt x="2706295" y="5802018"/>
                </a:lnTo>
                <a:lnTo>
                  <a:pt x="2667209" y="5825629"/>
                </a:lnTo>
                <a:lnTo>
                  <a:pt x="2626133" y="5846071"/>
                </a:lnTo>
                <a:lnTo>
                  <a:pt x="2583238" y="5863174"/>
                </a:lnTo>
                <a:lnTo>
                  <a:pt x="2538691" y="5876770"/>
                </a:lnTo>
                <a:lnTo>
                  <a:pt x="2492661" y="5886690"/>
                </a:lnTo>
                <a:lnTo>
                  <a:pt x="2445317" y="5892766"/>
                </a:lnTo>
                <a:lnTo>
                  <a:pt x="2396828" y="5894829"/>
                </a:lnTo>
                <a:close/>
              </a:path>
            </a:pathLst>
          </a:custGeom>
          <a:solidFill>
            <a:srgbClr val="E1ECFB"/>
          </a:solidFill>
        </p:spPr>
        <p:txBody>
          <a:bodyPr wrap="square" lIns="0" tIns="0" rIns="0" bIns="0" rtlCol="0"/>
          <a:lstStyle/>
          <a:p>
            <a:endParaRPr/>
          </a:p>
        </p:txBody>
      </p:sp>
      <p:grpSp>
        <p:nvGrpSpPr>
          <p:cNvPr id="18" name="object 18"/>
          <p:cNvGrpSpPr/>
          <p:nvPr/>
        </p:nvGrpSpPr>
        <p:grpSpPr>
          <a:xfrm>
            <a:off x="3396942" y="0"/>
            <a:ext cx="4339590" cy="1844039"/>
            <a:chOff x="3396942" y="0"/>
            <a:chExt cx="4339590" cy="1844039"/>
          </a:xfrm>
        </p:grpSpPr>
        <p:sp>
          <p:nvSpPr>
            <p:cNvPr id="19" name="object 19"/>
            <p:cNvSpPr/>
            <p:nvPr/>
          </p:nvSpPr>
          <p:spPr>
            <a:xfrm>
              <a:off x="4044448" y="0"/>
              <a:ext cx="3691890" cy="1844039"/>
            </a:xfrm>
            <a:custGeom>
              <a:avLst/>
              <a:gdLst/>
              <a:ahLst/>
              <a:cxnLst/>
              <a:rect l="l" t="t" r="r" b="b"/>
              <a:pathLst>
                <a:path w="3691890" h="1844039">
                  <a:moveTo>
                    <a:pt x="1845885" y="1843616"/>
                  </a:moveTo>
                  <a:lnTo>
                    <a:pt x="1797483" y="1842994"/>
                  </a:lnTo>
                  <a:lnTo>
                    <a:pt x="1749388" y="1841138"/>
                  </a:lnTo>
                  <a:lnTo>
                    <a:pt x="1701616" y="1838063"/>
                  </a:lnTo>
                  <a:lnTo>
                    <a:pt x="1654181" y="1833784"/>
                  </a:lnTo>
                  <a:lnTo>
                    <a:pt x="1607099" y="1828317"/>
                  </a:lnTo>
                  <a:lnTo>
                    <a:pt x="1560386" y="1821677"/>
                  </a:lnTo>
                  <a:lnTo>
                    <a:pt x="1514055" y="1813879"/>
                  </a:lnTo>
                  <a:lnTo>
                    <a:pt x="1468123" y="1804938"/>
                  </a:lnTo>
                  <a:lnTo>
                    <a:pt x="1422604" y="1794869"/>
                  </a:lnTo>
                  <a:lnTo>
                    <a:pt x="1377515" y="1783688"/>
                  </a:lnTo>
                  <a:lnTo>
                    <a:pt x="1332869" y="1771409"/>
                  </a:lnTo>
                  <a:lnTo>
                    <a:pt x="1288683" y="1758048"/>
                  </a:lnTo>
                  <a:lnTo>
                    <a:pt x="1244971" y="1743621"/>
                  </a:lnTo>
                  <a:lnTo>
                    <a:pt x="1201748" y="1728142"/>
                  </a:lnTo>
                  <a:lnTo>
                    <a:pt x="1159030" y="1711626"/>
                  </a:lnTo>
                  <a:lnTo>
                    <a:pt x="1116833" y="1694089"/>
                  </a:lnTo>
                  <a:lnTo>
                    <a:pt x="1075170" y="1675545"/>
                  </a:lnTo>
                  <a:lnTo>
                    <a:pt x="1034058" y="1656011"/>
                  </a:lnTo>
                  <a:lnTo>
                    <a:pt x="993511" y="1635501"/>
                  </a:lnTo>
                  <a:lnTo>
                    <a:pt x="953545" y="1614031"/>
                  </a:lnTo>
                  <a:lnTo>
                    <a:pt x="914175" y="1591615"/>
                  </a:lnTo>
                  <a:lnTo>
                    <a:pt x="875416" y="1568269"/>
                  </a:lnTo>
                  <a:lnTo>
                    <a:pt x="837284" y="1544008"/>
                  </a:lnTo>
                  <a:lnTo>
                    <a:pt x="799793" y="1518847"/>
                  </a:lnTo>
                  <a:lnTo>
                    <a:pt x="762958" y="1492802"/>
                  </a:lnTo>
                  <a:lnTo>
                    <a:pt x="726796" y="1465887"/>
                  </a:lnTo>
                  <a:lnTo>
                    <a:pt x="691320" y="1438118"/>
                  </a:lnTo>
                  <a:lnTo>
                    <a:pt x="656547" y="1409510"/>
                  </a:lnTo>
                  <a:lnTo>
                    <a:pt x="622492" y="1380079"/>
                  </a:lnTo>
                  <a:lnTo>
                    <a:pt x="589169" y="1349838"/>
                  </a:lnTo>
                  <a:lnTo>
                    <a:pt x="556594" y="1318804"/>
                  </a:lnTo>
                  <a:lnTo>
                    <a:pt x="524782" y="1286992"/>
                  </a:lnTo>
                  <a:lnTo>
                    <a:pt x="493748" y="1254417"/>
                  </a:lnTo>
                  <a:lnTo>
                    <a:pt x="463507" y="1221094"/>
                  </a:lnTo>
                  <a:lnTo>
                    <a:pt x="434076" y="1187039"/>
                  </a:lnTo>
                  <a:lnTo>
                    <a:pt x="405468" y="1152266"/>
                  </a:lnTo>
                  <a:lnTo>
                    <a:pt x="377699" y="1116790"/>
                  </a:lnTo>
                  <a:lnTo>
                    <a:pt x="350784" y="1080628"/>
                  </a:lnTo>
                  <a:lnTo>
                    <a:pt x="324739" y="1043793"/>
                  </a:lnTo>
                  <a:lnTo>
                    <a:pt x="299578" y="1006302"/>
                  </a:lnTo>
                  <a:lnTo>
                    <a:pt x="275317" y="968170"/>
                  </a:lnTo>
                  <a:lnTo>
                    <a:pt x="251971" y="929411"/>
                  </a:lnTo>
                  <a:lnTo>
                    <a:pt x="229555" y="890041"/>
                  </a:lnTo>
                  <a:lnTo>
                    <a:pt x="208085" y="850075"/>
                  </a:lnTo>
                  <a:lnTo>
                    <a:pt x="187575" y="809528"/>
                  </a:lnTo>
                  <a:lnTo>
                    <a:pt x="168041" y="768416"/>
                  </a:lnTo>
                  <a:lnTo>
                    <a:pt x="149497" y="726753"/>
                  </a:lnTo>
                  <a:lnTo>
                    <a:pt x="131960" y="684556"/>
                  </a:lnTo>
                  <a:lnTo>
                    <a:pt x="115444" y="641838"/>
                  </a:lnTo>
                  <a:lnTo>
                    <a:pt x="99965" y="598615"/>
                  </a:lnTo>
                  <a:lnTo>
                    <a:pt x="85538" y="554903"/>
                  </a:lnTo>
                  <a:lnTo>
                    <a:pt x="72177" y="510717"/>
                  </a:lnTo>
                  <a:lnTo>
                    <a:pt x="59898" y="466071"/>
                  </a:lnTo>
                  <a:lnTo>
                    <a:pt x="48717" y="420981"/>
                  </a:lnTo>
                  <a:lnTo>
                    <a:pt x="38648" y="375463"/>
                  </a:lnTo>
                  <a:lnTo>
                    <a:pt x="29707" y="329531"/>
                  </a:lnTo>
                  <a:lnTo>
                    <a:pt x="21909" y="283200"/>
                  </a:lnTo>
                  <a:lnTo>
                    <a:pt x="15269" y="236487"/>
                  </a:lnTo>
                  <a:lnTo>
                    <a:pt x="9802" y="189405"/>
                  </a:lnTo>
                  <a:lnTo>
                    <a:pt x="5523" y="141970"/>
                  </a:lnTo>
                  <a:lnTo>
                    <a:pt x="2448" y="94198"/>
                  </a:lnTo>
                  <a:lnTo>
                    <a:pt x="592" y="46103"/>
                  </a:lnTo>
                  <a:lnTo>
                    <a:pt x="0" y="0"/>
                  </a:lnTo>
                  <a:lnTo>
                    <a:pt x="821173" y="0"/>
                  </a:lnTo>
                  <a:lnTo>
                    <a:pt x="822234" y="45905"/>
                  </a:lnTo>
                  <a:lnTo>
                    <a:pt x="825546" y="93540"/>
                  </a:lnTo>
                  <a:lnTo>
                    <a:pt x="831005" y="140555"/>
                  </a:lnTo>
                  <a:lnTo>
                    <a:pt x="838562" y="186901"/>
                  </a:lnTo>
                  <a:lnTo>
                    <a:pt x="848169" y="232530"/>
                  </a:lnTo>
                  <a:lnTo>
                    <a:pt x="859776" y="277391"/>
                  </a:lnTo>
                  <a:lnTo>
                    <a:pt x="873335" y="321435"/>
                  </a:lnTo>
                  <a:lnTo>
                    <a:pt x="888795" y="364612"/>
                  </a:lnTo>
                  <a:lnTo>
                    <a:pt x="906109" y="406875"/>
                  </a:lnTo>
                  <a:lnTo>
                    <a:pt x="925226" y="448172"/>
                  </a:lnTo>
                  <a:lnTo>
                    <a:pt x="946099" y="488454"/>
                  </a:lnTo>
                  <a:lnTo>
                    <a:pt x="968677" y="527673"/>
                  </a:lnTo>
                  <a:lnTo>
                    <a:pt x="992912" y="565778"/>
                  </a:lnTo>
                  <a:lnTo>
                    <a:pt x="1018755" y="602721"/>
                  </a:lnTo>
                  <a:lnTo>
                    <a:pt x="1046156" y="638452"/>
                  </a:lnTo>
                  <a:lnTo>
                    <a:pt x="1075066" y="672921"/>
                  </a:lnTo>
                  <a:lnTo>
                    <a:pt x="1105437" y="706080"/>
                  </a:lnTo>
                  <a:lnTo>
                    <a:pt x="1137220" y="737878"/>
                  </a:lnTo>
                  <a:lnTo>
                    <a:pt x="1170364" y="768267"/>
                  </a:lnTo>
                  <a:lnTo>
                    <a:pt x="1204822" y="797196"/>
                  </a:lnTo>
                  <a:lnTo>
                    <a:pt x="1240544" y="824617"/>
                  </a:lnTo>
                  <a:lnTo>
                    <a:pt x="1277480" y="850481"/>
                  </a:lnTo>
                  <a:lnTo>
                    <a:pt x="1315583" y="874737"/>
                  </a:lnTo>
                  <a:lnTo>
                    <a:pt x="1354802" y="897336"/>
                  </a:lnTo>
                  <a:lnTo>
                    <a:pt x="1395089" y="918230"/>
                  </a:lnTo>
                  <a:lnTo>
                    <a:pt x="1436395" y="937368"/>
                  </a:lnTo>
                  <a:lnTo>
                    <a:pt x="1478670" y="954701"/>
                  </a:lnTo>
                  <a:lnTo>
                    <a:pt x="1521866" y="970180"/>
                  </a:lnTo>
                  <a:lnTo>
                    <a:pt x="1565933" y="983756"/>
                  </a:lnTo>
                  <a:lnTo>
                    <a:pt x="1610822" y="995378"/>
                  </a:lnTo>
                  <a:lnTo>
                    <a:pt x="1656485" y="1004998"/>
                  </a:lnTo>
                  <a:lnTo>
                    <a:pt x="1702871" y="1012566"/>
                  </a:lnTo>
                  <a:lnTo>
                    <a:pt x="1749933" y="1018033"/>
                  </a:lnTo>
                  <a:lnTo>
                    <a:pt x="1797621" y="1021350"/>
                  </a:lnTo>
                  <a:lnTo>
                    <a:pt x="1845885" y="1022466"/>
                  </a:lnTo>
                  <a:lnTo>
                    <a:pt x="3381344" y="1022466"/>
                  </a:lnTo>
                  <a:lnTo>
                    <a:pt x="3367031" y="1043793"/>
                  </a:lnTo>
                  <a:lnTo>
                    <a:pt x="3340986" y="1080628"/>
                  </a:lnTo>
                  <a:lnTo>
                    <a:pt x="3314071" y="1116790"/>
                  </a:lnTo>
                  <a:lnTo>
                    <a:pt x="3286302" y="1152266"/>
                  </a:lnTo>
                  <a:lnTo>
                    <a:pt x="3257694" y="1187039"/>
                  </a:lnTo>
                  <a:lnTo>
                    <a:pt x="3228263" y="1221094"/>
                  </a:lnTo>
                  <a:lnTo>
                    <a:pt x="3198022" y="1254417"/>
                  </a:lnTo>
                  <a:lnTo>
                    <a:pt x="3166988" y="1286992"/>
                  </a:lnTo>
                  <a:lnTo>
                    <a:pt x="3135176" y="1318804"/>
                  </a:lnTo>
                  <a:lnTo>
                    <a:pt x="3102601" y="1349838"/>
                  </a:lnTo>
                  <a:lnTo>
                    <a:pt x="3069278" y="1380079"/>
                  </a:lnTo>
                  <a:lnTo>
                    <a:pt x="3035223" y="1409510"/>
                  </a:lnTo>
                  <a:lnTo>
                    <a:pt x="3000450" y="1438118"/>
                  </a:lnTo>
                  <a:lnTo>
                    <a:pt x="2964974" y="1465887"/>
                  </a:lnTo>
                  <a:lnTo>
                    <a:pt x="2928812" y="1492802"/>
                  </a:lnTo>
                  <a:lnTo>
                    <a:pt x="2891977" y="1518847"/>
                  </a:lnTo>
                  <a:lnTo>
                    <a:pt x="2854486" y="1544008"/>
                  </a:lnTo>
                  <a:lnTo>
                    <a:pt x="2816354" y="1568269"/>
                  </a:lnTo>
                  <a:lnTo>
                    <a:pt x="2777595" y="1591615"/>
                  </a:lnTo>
                  <a:lnTo>
                    <a:pt x="2738225" y="1614031"/>
                  </a:lnTo>
                  <a:lnTo>
                    <a:pt x="2698259" y="1635501"/>
                  </a:lnTo>
                  <a:lnTo>
                    <a:pt x="2657712" y="1656011"/>
                  </a:lnTo>
                  <a:lnTo>
                    <a:pt x="2616600" y="1675545"/>
                  </a:lnTo>
                  <a:lnTo>
                    <a:pt x="2574937" y="1694089"/>
                  </a:lnTo>
                  <a:lnTo>
                    <a:pt x="2532740" y="1711626"/>
                  </a:lnTo>
                  <a:lnTo>
                    <a:pt x="2490022" y="1728142"/>
                  </a:lnTo>
                  <a:lnTo>
                    <a:pt x="2446799" y="1743621"/>
                  </a:lnTo>
                  <a:lnTo>
                    <a:pt x="2403087" y="1758048"/>
                  </a:lnTo>
                  <a:lnTo>
                    <a:pt x="2358901" y="1771409"/>
                  </a:lnTo>
                  <a:lnTo>
                    <a:pt x="2314255" y="1783688"/>
                  </a:lnTo>
                  <a:lnTo>
                    <a:pt x="2269165" y="1794869"/>
                  </a:lnTo>
                  <a:lnTo>
                    <a:pt x="2223647" y="1804938"/>
                  </a:lnTo>
                  <a:lnTo>
                    <a:pt x="2177715" y="1813879"/>
                  </a:lnTo>
                  <a:lnTo>
                    <a:pt x="2131384" y="1821677"/>
                  </a:lnTo>
                  <a:lnTo>
                    <a:pt x="2084671" y="1828317"/>
                  </a:lnTo>
                  <a:lnTo>
                    <a:pt x="2037589" y="1833784"/>
                  </a:lnTo>
                  <a:lnTo>
                    <a:pt x="1990154" y="1838063"/>
                  </a:lnTo>
                  <a:lnTo>
                    <a:pt x="1942382" y="1841138"/>
                  </a:lnTo>
                  <a:lnTo>
                    <a:pt x="1894287" y="1842994"/>
                  </a:lnTo>
                  <a:lnTo>
                    <a:pt x="1845885" y="1843616"/>
                  </a:lnTo>
                  <a:close/>
                </a:path>
                <a:path w="3691890" h="1844039">
                  <a:moveTo>
                    <a:pt x="3381344" y="1022466"/>
                  </a:moveTo>
                  <a:lnTo>
                    <a:pt x="1845885" y="1022466"/>
                  </a:lnTo>
                  <a:lnTo>
                    <a:pt x="1894149" y="1021350"/>
                  </a:lnTo>
                  <a:lnTo>
                    <a:pt x="1941837" y="1018033"/>
                  </a:lnTo>
                  <a:lnTo>
                    <a:pt x="1988899" y="1012566"/>
                  </a:lnTo>
                  <a:lnTo>
                    <a:pt x="2035285" y="1004998"/>
                  </a:lnTo>
                  <a:lnTo>
                    <a:pt x="2080948" y="995378"/>
                  </a:lnTo>
                  <a:lnTo>
                    <a:pt x="2125837" y="983756"/>
                  </a:lnTo>
                  <a:lnTo>
                    <a:pt x="2169904" y="970180"/>
                  </a:lnTo>
                  <a:lnTo>
                    <a:pt x="2213100" y="954701"/>
                  </a:lnTo>
                  <a:lnTo>
                    <a:pt x="2255375" y="937368"/>
                  </a:lnTo>
                  <a:lnTo>
                    <a:pt x="2296681" y="918230"/>
                  </a:lnTo>
                  <a:lnTo>
                    <a:pt x="2336968" y="897336"/>
                  </a:lnTo>
                  <a:lnTo>
                    <a:pt x="2376187" y="874737"/>
                  </a:lnTo>
                  <a:lnTo>
                    <a:pt x="2414290" y="850481"/>
                  </a:lnTo>
                  <a:lnTo>
                    <a:pt x="2451226" y="824617"/>
                  </a:lnTo>
                  <a:lnTo>
                    <a:pt x="2486948" y="797196"/>
                  </a:lnTo>
                  <a:lnTo>
                    <a:pt x="2521406" y="768267"/>
                  </a:lnTo>
                  <a:lnTo>
                    <a:pt x="2554550" y="737878"/>
                  </a:lnTo>
                  <a:lnTo>
                    <a:pt x="2586333" y="706080"/>
                  </a:lnTo>
                  <a:lnTo>
                    <a:pt x="2616704" y="672921"/>
                  </a:lnTo>
                  <a:lnTo>
                    <a:pt x="2645614" y="638452"/>
                  </a:lnTo>
                  <a:lnTo>
                    <a:pt x="2673015" y="602721"/>
                  </a:lnTo>
                  <a:lnTo>
                    <a:pt x="2698858" y="565778"/>
                  </a:lnTo>
                  <a:lnTo>
                    <a:pt x="2723093" y="527673"/>
                  </a:lnTo>
                  <a:lnTo>
                    <a:pt x="2745671" y="488454"/>
                  </a:lnTo>
                  <a:lnTo>
                    <a:pt x="2766544" y="448172"/>
                  </a:lnTo>
                  <a:lnTo>
                    <a:pt x="2785661" y="406875"/>
                  </a:lnTo>
                  <a:lnTo>
                    <a:pt x="2802975" y="364612"/>
                  </a:lnTo>
                  <a:lnTo>
                    <a:pt x="2818435" y="321435"/>
                  </a:lnTo>
                  <a:lnTo>
                    <a:pt x="2831994" y="277391"/>
                  </a:lnTo>
                  <a:lnTo>
                    <a:pt x="2843601" y="232530"/>
                  </a:lnTo>
                  <a:lnTo>
                    <a:pt x="2853208" y="186901"/>
                  </a:lnTo>
                  <a:lnTo>
                    <a:pt x="2860765" y="140555"/>
                  </a:lnTo>
                  <a:lnTo>
                    <a:pt x="2866148" y="94198"/>
                  </a:lnTo>
                  <a:lnTo>
                    <a:pt x="2869522" y="46103"/>
                  </a:lnTo>
                  <a:lnTo>
                    <a:pt x="2870597" y="0"/>
                  </a:lnTo>
                  <a:lnTo>
                    <a:pt x="3691770" y="0"/>
                  </a:lnTo>
                  <a:lnTo>
                    <a:pt x="3691180" y="45905"/>
                  </a:lnTo>
                  <a:lnTo>
                    <a:pt x="3689347" y="93540"/>
                  </a:lnTo>
                  <a:lnTo>
                    <a:pt x="3689322" y="94198"/>
                  </a:lnTo>
                  <a:lnTo>
                    <a:pt x="3686338" y="140555"/>
                  </a:lnTo>
                  <a:lnTo>
                    <a:pt x="3686247" y="141970"/>
                  </a:lnTo>
                  <a:lnTo>
                    <a:pt x="3681968" y="189405"/>
                  </a:lnTo>
                  <a:lnTo>
                    <a:pt x="3676501" y="236487"/>
                  </a:lnTo>
                  <a:lnTo>
                    <a:pt x="3669861" y="283200"/>
                  </a:lnTo>
                  <a:lnTo>
                    <a:pt x="3662063" y="329531"/>
                  </a:lnTo>
                  <a:lnTo>
                    <a:pt x="3653122" y="375463"/>
                  </a:lnTo>
                  <a:lnTo>
                    <a:pt x="3643053" y="420981"/>
                  </a:lnTo>
                  <a:lnTo>
                    <a:pt x="3631872" y="466071"/>
                  </a:lnTo>
                  <a:lnTo>
                    <a:pt x="3619593" y="510717"/>
                  </a:lnTo>
                  <a:lnTo>
                    <a:pt x="3606232" y="554903"/>
                  </a:lnTo>
                  <a:lnTo>
                    <a:pt x="3591805" y="598615"/>
                  </a:lnTo>
                  <a:lnTo>
                    <a:pt x="3576326" y="641838"/>
                  </a:lnTo>
                  <a:lnTo>
                    <a:pt x="3559810" y="684556"/>
                  </a:lnTo>
                  <a:lnTo>
                    <a:pt x="3542273" y="726753"/>
                  </a:lnTo>
                  <a:lnTo>
                    <a:pt x="3523796" y="768267"/>
                  </a:lnTo>
                  <a:lnTo>
                    <a:pt x="3504195" y="809528"/>
                  </a:lnTo>
                  <a:lnTo>
                    <a:pt x="3483685" y="850075"/>
                  </a:lnTo>
                  <a:lnTo>
                    <a:pt x="3462215" y="890041"/>
                  </a:lnTo>
                  <a:lnTo>
                    <a:pt x="3439799" y="929411"/>
                  </a:lnTo>
                  <a:lnTo>
                    <a:pt x="3416453" y="968170"/>
                  </a:lnTo>
                  <a:lnTo>
                    <a:pt x="3392192" y="1006302"/>
                  </a:lnTo>
                  <a:lnTo>
                    <a:pt x="3381344" y="1022466"/>
                  </a:lnTo>
                  <a:close/>
                </a:path>
              </a:pathLst>
            </a:custGeom>
            <a:solidFill>
              <a:srgbClr val="E1ECFB"/>
            </a:solidFill>
          </p:spPr>
          <p:txBody>
            <a:bodyPr wrap="square" lIns="0" tIns="0" rIns="0" bIns="0" rtlCol="0"/>
            <a:lstStyle/>
            <a:p>
              <a:endParaRPr/>
            </a:p>
          </p:txBody>
        </p:sp>
        <p:sp>
          <p:nvSpPr>
            <p:cNvPr id="20" name="object 20"/>
            <p:cNvSpPr/>
            <p:nvPr/>
          </p:nvSpPr>
          <p:spPr>
            <a:xfrm>
              <a:off x="3396942" y="1028699"/>
              <a:ext cx="647700" cy="647700"/>
            </a:xfrm>
            <a:custGeom>
              <a:avLst/>
              <a:gdLst/>
              <a:ahLst/>
              <a:cxnLst/>
              <a:rect l="l" t="t" r="r" b="b"/>
              <a:pathLst>
                <a:path w="647700" h="647700">
                  <a:moveTo>
                    <a:pt x="323701" y="647402"/>
                  </a:moveTo>
                  <a:lnTo>
                    <a:pt x="275863" y="643892"/>
                  </a:lnTo>
                  <a:lnTo>
                    <a:pt x="230206" y="633698"/>
                  </a:lnTo>
                  <a:lnTo>
                    <a:pt x="187229" y="617319"/>
                  </a:lnTo>
                  <a:lnTo>
                    <a:pt x="147435" y="595256"/>
                  </a:lnTo>
                  <a:lnTo>
                    <a:pt x="111322" y="568009"/>
                  </a:lnTo>
                  <a:lnTo>
                    <a:pt x="79392" y="536079"/>
                  </a:lnTo>
                  <a:lnTo>
                    <a:pt x="52146" y="499967"/>
                  </a:lnTo>
                  <a:lnTo>
                    <a:pt x="30082" y="460172"/>
                  </a:lnTo>
                  <a:lnTo>
                    <a:pt x="13703" y="417196"/>
                  </a:lnTo>
                  <a:lnTo>
                    <a:pt x="3502" y="371446"/>
                  </a:lnTo>
                  <a:lnTo>
                    <a:pt x="0" y="323701"/>
                  </a:lnTo>
                  <a:lnTo>
                    <a:pt x="3509" y="275863"/>
                  </a:lnTo>
                  <a:lnTo>
                    <a:pt x="13703" y="230206"/>
                  </a:lnTo>
                  <a:lnTo>
                    <a:pt x="30082" y="187229"/>
                  </a:lnTo>
                  <a:lnTo>
                    <a:pt x="52146" y="147435"/>
                  </a:lnTo>
                  <a:lnTo>
                    <a:pt x="79392" y="111322"/>
                  </a:lnTo>
                  <a:lnTo>
                    <a:pt x="111322" y="79392"/>
                  </a:lnTo>
                  <a:lnTo>
                    <a:pt x="147435" y="52146"/>
                  </a:lnTo>
                  <a:lnTo>
                    <a:pt x="187229" y="30082"/>
                  </a:lnTo>
                  <a:lnTo>
                    <a:pt x="230206" y="13703"/>
                  </a:lnTo>
                  <a:lnTo>
                    <a:pt x="275863" y="3509"/>
                  </a:lnTo>
                  <a:lnTo>
                    <a:pt x="323701" y="0"/>
                  </a:lnTo>
                  <a:lnTo>
                    <a:pt x="371539" y="3509"/>
                  </a:lnTo>
                  <a:lnTo>
                    <a:pt x="417196" y="13703"/>
                  </a:lnTo>
                  <a:lnTo>
                    <a:pt x="460172" y="30082"/>
                  </a:lnTo>
                  <a:lnTo>
                    <a:pt x="499967" y="52146"/>
                  </a:lnTo>
                  <a:lnTo>
                    <a:pt x="536079" y="79392"/>
                  </a:lnTo>
                  <a:lnTo>
                    <a:pt x="568009" y="111322"/>
                  </a:lnTo>
                  <a:lnTo>
                    <a:pt x="592662" y="143997"/>
                  </a:lnTo>
                  <a:lnTo>
                    <a:pt x="323701" y="143997"/>
                  </a:lnTo>
                  <a:lnTo>
                    <a:pt x="275955" y="150422"/>
                  </a:lnTo>
                  <a:lnTo>
                    <a:pt x="233036" y="168549"/>
                  </a:lnTo>
                  <a:lnTo>
                    <a:pt x="196660" y="196660"/>
                  </a:lnTo>
                  <a:lnTo>
                    <a:pt x="168549" y="233036"/>
                  </a:lnTo>
                  <a:lnTo>
                    <a:pt x="150461" y="275863"/>
                  </a:lnTo>
                  <a:lnTo>
                    <a:pt x="143997" y="323701"/>
                  </a:lnTo>
                  <a:lnTo>
                    <a:pt x="150413" y="371446"/>
                  </a:lnTo>
                  <a:lnTo>
                    <a:pt x="168520" y="414366"/>
                  </a:lnTo>
                  <a:lnTo>
                    <a:pt x="196611" y="450741"/>
                  </a:lnTo>
                  <a:lnTo>
                    <a:pt x="232978" y="478852"/>
                  </a:lnTo>
                  <a:lnTo>
                    <a:pt x="275910" y="496980"/>
                  </a:lnTo>
                  <a:lnTo>
                    <a:pt x="323701" y="503404"/>
                  </a:lnTo>
                  <a:lnTo>
                    <a:pt x="592662" y="503404"/>
                  </a:lnTo>
                  <a:lnTo>
                    <a:pt x="568009" y="536079"/>
                  </a:lnTo>
                  <a:lnTo>
                    <a:pt x="536079" y="568009"/>
                  </a:lnTo>
                  <a:lnTo>
                    <a:pt x="499967" y="595256"/>
                  </a:lnTo>
                  <a:lnTo>
                    <a:pt x="460172" y="617319"/>
                  </a:lnTo>
                  <a:lnTo>
                    <a:pt x="417196" y="633698"/>
                  </a:lnTo>
                  <a:lnTo>
                    <a:pt x="371539" y="643892"/>
                  </a:lnTo>
                  <a:lnTo>
                    <a:pt x="323701" y="647402"/>
                  </a:lnTo>
                  <a:close/>
                </a:path>
                <a:path w="647700" h="647700">
                  <a:moveTo>
                    <a:pt x="592662" y="503404"/>
                  </a:moveTo>
                  <a:lnTo>
                    <a:pt x="323701" y="503404"/>
                  </a:lnTo>
                  <a:lnTo>
                    <a:pt x="371491" y="496980"/>
                  </a:lnTo>
                  <a:lnTo>
                    <a:pt x="414424" y="478852"/>
                  </a:lnTo>
                  <a:lnTo>
                    <a:pt x="450790" y="450741"/>
                  </a:lnTo>
                  <a:lnTo>
                    <a:pt x="478881" y="414366"/>
                  </a:lnTo>
                  <a:lnTo>
                    <a:pt x="496989" y="371446"/>
                  </a:lnTo>
                  <a:lnTo>
                    <a:pt x="503404" y="323701"/>
                  </a:lnTo>
                  <a:lnTo>
                    <a:pt x="496941" y="275863"/>
                  </a:lnTo>
                  <a:lnTo>
                    <a:pt x="478852" y="233036"/>
                  </a:lnTo>
                  <a:lnTo>
                    <a:pt x="450741" y="196660"/>
                  </a:lnTo>
                  <a:lnTo>
                    <a:pt x="414366" y="168549"/>
                  </a:lnTo>
                  <a:lnTo>
                    <a:pt x="371446" y="150422"/>
                  </a:lnTo>
                  <a:lnTo>
                    <a:pt x="323701" y="143997"/>
                  </a:lnTo>
                  <a:lnTo>
                    <a:pt x="592662" y="143997"/>
                  </a:lnTo>
                  <a:lnTo>
                    <a:pt x="617319" y="187229"/>
                  </a:lnTo>
                  <a:lnTo>
                    <a:pt x="633698" y="230206"/>
                  </a:lnTo>
                  <a:lnTo>
                    <a:pt x="643892" y="275863"/>
                  </a:lnTo>
                  <a:lnTo>
                    <a:pt x="647402" y="323701"/>
                  </a:lnTo>
                  <a:lnTo>
                    <a:pt x="643899" y="371446"/>
                  </a:lnTo>
                  <a:lnTo>
                    <a:pt x="633698" y="417196"/>
                  </a:lnTo>
                  <a:lnTo>
                    <a:pt x="617319" y="460172"/>
                  </a:lnTo>
                  <a:lnTo>
                    <a:pt x="595256" y="499967"/>
                  </a:lnTo>
                  <a:lnTo>
                    <a:pt x="592662" y="503404"/>
                  </a:lnTo>
                  <a:close/>
                </a:path>
              </a:pathLst>
            </a:custGeom>
            <a:solidFill>
              <a:srgbClr val="C4D9F2"/>
            </a:solidFill>
          </p:spPr>
          <p:txBody>
            <a:bodyPr wrap="square" lIns="0" tIns="0" rIns="0" bIns="0" rtlCol="0"/>
            <a:lstStyle/>
            <a:p>
              <a:endParaRPr/>
            </a:p>
          </p:txBody>
        </p:sp>
      </p:grpSp>
      <p:sp>
        <p:nvSpPr>
          <p:cNvPr id="26" name="object 26"/>
          <p:cNvSpPr txBox="1">
            <a:spLocks noGrp="1"/>
          </p:cNvSpPr>
          <p:nvPr>
            <p:ph type="title"/>
          </p:nvPr>
        </p:nvSpPr>
        <p:spPr>
          <a:xfrm>
            <a:off x="5094432" y="1145889"/>
            <a:ext cx="8088168" cy="885499"/>
          </a:xfrm>
          <a:prstGeom prst="rect">
            <a:avLst/>
          </a:prstGeom>
        </p:spPr>
        <p:txBody>
          <a:bodyPr vert="horz" wrap="square" lIns="0" tIns="15875" rIns="0" bIns="0" rtlCol="0">
            <a:spAutoFit/>
          </a:bodyPr>
          <a:lstStyle/>
          <a:p>
            <a:pPr marL="12700">
              <a:lnSpc>
                <a:spcPct val="100000"/>
              </a:lnSpc>
              <a:spcBef>
                <a:spcPts val="125"/>
              </a:spcBef>
            </a:pPr>
            <a:r>
              <a:rPr lang="en-IN" sz="5650" dirty="0" smtClean="0">
                <a:solidFill>
                  <a:schemeClr val="accent1">
                    <a:lumMod val="75000"/>
                  </a:schemeClr>
                </a:solidFill>
                <a:latin typeface="Arial Black"/>
                <a:cs typeface="Arial Black"/>
              </a:rPr>
              <a:t>PYTHON LIBRARIES</a:t>
            </a:r>
            <a:endParaRPr sz="5650" dirty="0">
              <a:solidFill>
                <a:schemeClr val="accent1">
                  <a:lumMod val="75000"/>
                </a:schemeClr>
              </a:solidFill>
              <a:latin typeface="Arial Black"/>
              <a:cs typeface="Arial Black"/>
            </a:endParaRPr>
          </a:p>
        </p:txBody>
      </p:sp>
      <p:sp>
        <p:nvSpPr>
          <p:cNvPr id="34" name="TextBox 5"/>
          <p:cNvSpPr txBox="1"/>
          <p:nvPr/>
        </p:nvSpPr>
        <p:spPr>
          <a:xfrm>
            <a:off x="0" y="-144661"/>
            <a:ext cx="18288000" cy="10431661"/>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nvGrpSpPr>
          <p:cNvPr id="36" name="Group 7"/>
          <p:cNvGrpSpPr/>
          <p:nvPr/>
        </p:nvGrpSpPr>
        <p:grpSpPr>
          <a:xfrm>
            <a:off x="686263" y="3303803"/>
            <a:ext cx="9723615" cy="2612568"/>
            <a:chOff x="0" y="0"/>
            <a:chExt cx="12964819" cy="3483424"/>
          </a:xfrm>
        </p:grpSpPr>
        <p:grpSp>
          <p:nvGrpSpPr>
            <p:cNvPr id="37" name="Group 8"/>
            <p:cNvGrpSpPr/>
            <p:nvPr/>
          </p:nvGrpSpPr>
          <p:grpSpPr>
            <a:xfrm>
              <a:off x="0" y="410735"/>
              <a:ext cx="10777373" cy="2661954"/>
              <a:chOff x="0" y="0"/>
              <a:chExt cx="2161091" cy="533778"/>
            </a:xfrm>
          </p:grpSpPr>
          <p:sp>
            <p:nvSpPr>
              <p:cNvPr id="41" name="Freeform 9"/>
              <p:cNvSpPr/>
              <p:nvPr/>
            </p:nvSpPr>
            <p:spPr>
              <a:xfrm>
                <a:off x="0" y="0"/>
                <a:ext cx="2161091" cy="533778"/>
              </a:xfrm>
              <a:custGeom>
                <a:avLst/>
                <a:gdLst/>
                <a:ahLst/>
                <a:cxnLst/>
                <a:rect l="l" t="t" r="r" b="b"/>
                <a:pathLst>
                  <a:path w="2161091" h="533778">
                    <a:moveTo>
                      <a:pt x="12271" y="0"/>
                    </a:moveTo>
                    <a:lnTo>
                      <a:pt x="2148820" y="0"/>
                    </a:lnTo>
                    <a:cubicBezTo>
                      <a:pt x="2152074" y="0"/>
                      <a:pt x="2155195" y="1293"/>
                      <a:pt x="2157497" y="3594"/>
                    </a:cubicBezTo>
                    <a:cubicBezTo>
                      <a:pt x="2159798" y="5895"/>
                      <a:pt x="2161091" y="9017"/>
                      <a:pt x="2161091" y="12271"/>
                    </a:cubicBezTo>
                    <a:lnTo>
                      <a:pt x="2161091" y="521507"/>
                    </a:lnTo>
                    <a:cubicBezTo>
                      <a:pt x="2161091" y="528284"/>
                      <a:pt x="2155597" y="533778"/>
                      <a:pt x="2148820" y="533778"/>
                    </a:cubicBezTo>
                    <a:lnTo>
                      <a:pt x="12271" y="533778"/>
                    </a:lnTo>
                    <a:cubicBezTo>
                      <a:pt x="5494" y="533778"/>
                      <a:pt x="0" y="528284"/>
                      <a:pt x="0" y="521507"/>
                    </a:cubicBezTo>
                    <a:lnTo>
                      <a:pt x="0" y="12271"/>
                    </a:lnTo>
                    <a:cubicBezTo>
                      <a:pt x="0" y="5494"/>
                      <a:pt x="5494" y="0"/>
                      <a:pt x="12271" y="0"/>
                    </a:cubicBezTo>
                    <a:close/>
                  </a:path>
                </a:pathLst>
              </a:custGeom>
              <a:solidFill>
                <a:srgbClr val="131211"/>
              </a:solidFill>
            </p:spPr>
          </p:sp>
          <p:sp>
            <p:nvSpPr>
              <p:cNvPr id="42" name="TextBox 10"/>
              <p:cNvSpPr txBox="1"/>
              <p:nvPr/>
            </p:nvSpPr>
            <p:spPr>
              <a:xfrm>
                <a:off x="0" y="-9525"/>
                <a:ext cx="2161091" cy="543303"/>
              </a:xfrm>
              <a:prstGeom prst="rect">
                <a:avLst/>
              </a:prstGeom>
            </p:spPr>
            <p:txBody>
              <a:bodyPr lIns="55684" tIns="55684" rIns="55684" bIns="55684" rtlCol="0" anchor="ctr"/>
              <a:lstStyle/>
              <a:p>
                <a:pPr algn="ctr">
                  <a:lnSpc>
                    <a:spcPts val="2860"/>
                  </a:lnSpc>
                </a:pPr>
                <a:endParaRPr/>
              </a:p>
            </p:txBody>
          </p:sp>
        </p:grpSp>
        <p:grpSp>
          <p:nvGrpSpPr>
            <p:cNvPr id="38" name="Group 11"/>
            <p:cNvGrpSpPr/>
            <p:nvPr/>
          </p:nvGrpSpPr>
          <p:grpSpPr>
            <a:xfrm>
              <a:off x="8911381" y="0"/>
              <a:ext cx="4053438" cy="3483424"/>
              <a:chOff x="0" y="0"/>
              <a:chExt cx="812800" cy="698500"/>
            </a:xfrm>
          </p:grpSpPr>
          <p:sp>
            <p:nvSpPr>
              <p:cNvPr id="39"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80975" cap="sq">
                <a:solidFill>
                  <a:srgbClr val="000000"/>
                </a:solidFill>
                <a:prstDash val="solid"/>
                <a:miter/>
              </a:ln>
            </p:spPr>
          </p:sp>
          <p:sp>
            <p:nvSpPr>
              <p:cNvPr id="40" name="TextBox 13"/>
              <p:cNvSpPr txBox="1"/>
              <p:nvPr/>
            </p:nvSpPr>
            <p:spPr>
              <a:xfrm>
                <a:off x="114300" y="-9525"/>
                <a:ext cx="584200" cy="708025"/>
              </a:xfrm>
              <a:prstGeom prst="rect">
                <a:avLst/>
              </a:prstGeom>
            </p:spPr>
            <p:txBody>
              <a:bodyPr lIns="55684" tIns="55684" rIns="55684" bIns="55684" rtlCol="0" anchor="ctr"/>
              <a:lstStyle/>
              <a:p>
                <a:pPr algn="ctr">
                  <a:lnSpc>
                    <a:spcPts val="2860"/>
                  </a:lnSpc>
                </a:pPr>
                <a:endParaRPr/>
              </a:p>
            </p:txBody>
          </p:sp>
        </p:grpSp>
      </p:grpSp>
      <p:pic>
        <p:nvPicPr>
          <p:cNvPr id="43" name="Picture 42"/>
          <p:cNvPicPr>
            <a:picLocks noChangeAspect="1"/>
          </p:cNvPicPr>
          <p:nvPr/>
        </p:nvPicPr>
        <p:blipFill>
          <a:blip r:embed="rId2"/>
          <a:stretch>
            <a:fillRect/>
          </a:stretch>
        </p:blipFill>
        <p:spPr>
          <a:xfrm>
            <a:off x="8194537" y="3496558"/>
            <a:ext cx="1364098" cy="2072820"/>
          </a:xfrm>
          <a:prstGeom prst="rect">
            <a:avLst/>
          </a:prstGeom>
        </p:spPr>
      </p:pic>
      <p:sp>
        <p:nvSpPr>
          <p:cNvPr id="44" name="TextBox 43"/>
          <p:cNvSpPr txBox="1"/>
          <p:nvPr/>
        </p:nvSpPr>
        <p:spPr>
          <a:xfrm>
            <a:off x="1391274" y="3871423"/>
            <a:ext cx="5378450" cy="1477328"/>
          </a:xfrm>
          <a:prstGeom prst="rect">
            <a:avLst/>
          </a:prstGeom>
          <a:noFill/>
        </p:spPr>
        <p:txBody>
          <a:bodyPr wrap="square" rtlCol="0">
            <a:spAutoFit/>
          </a:bodyPr>
          <a:lstStyle/>
          <a:p>
            <a:r>
              <a:rPr lang="en-US" b="1" smtClean="0">
                <a:solidFill>
                  <a:schemeClr val="bg1"/>
                </a:solidFill>
              </a:rPr>
              <a:t>Pandas</a:t>
            </a:r>
            <a:r>
              <a:rPr lang="en-US" smtClean="0">
                <a:solidFill>
                  <a:schemeClr val="bg1"/>
                </a:solidFill>
              </a:rPr>
              <a:t> is a powerful open-source Python library used for data manipulation and analysis. It provides data structures like </a:t>
            </a:r>
            <a:r>
              <a:rPr lang="en-US" b="1" smtClean="0">
                <a:solidFill>
                  <a:schemeClr val="bg1"/>
                </a:solidFill>
              </a:rPr>
              <a:t>DataFrames</a:t>
            </a:r>
            <a:r>
              <a:rPr lang="en-US" smtClean="0">
                <a:solidFill>
                  <a:schemeClr val="bg1"/>
                </a:solidFill>
              </a:rPr>
              <a:t> and </a:t>
            </a:r>
            <a:r>
              <a:rPr lang="en-US" b="1" smtClean="0">
                <a:solidFill>
                  <a:schemeClr val="bg1"/>
                </a:solidFill>
              </a:rPr>
              <a:t>Series</a:t>
            </a:r>
            <a:r>
              <a:rPr lang="en-US" smtClean="0">
                <a:solidFill>
                  <a:schemeClr val="bg1"/>
                </a:solidFill>
              </a:rPr>
              <a:t>, making it easy to clean, filter, and transform structured data efficiently.</a:t>
            </a:r>
            <a:endParaRPr lang="en-IN" dirty="0">
              <a:solidFill>
                <a:schemeClr val="bg1"/>
              </a:solidFill>
            </a:endParaRPr>
          </a:p>
        </p:txBody>
      </p:sp>
      <p:sp>
        <p:nvSpPr>
          <p:cNvPr id="46" name="Rectangle 45"/>
          <p:cNvSpPr/>
          <p:nvPr/>
        </p:nvSpPr>
        <p:spPr>
          <a:xfrm>
            <a:off x="9829800" y="6992330"/>
            <a:ext cx="8175006" cy="19764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48" name="Group 17"/>
          <p:cNvGrpSpPr/>
          <p:nvPr/>
        </p:nvGrpSpPr>
        <p:grpSpPr>
          <a:xfrm>
            <a:off x="8233450" y="6520783"/>
            <a:ext cx="3107928" cy="2670876"/>
            <a:chOff x="0" y="0"/>
            <a:chExt cx="812800" cy="698500"/>
          </a:xfrm>
        </p:grpSpPr>
        <p:sp>
          <p:nvSpPr>
            <p:cNvPr id="49"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209550" cap="sq">
              <a:solidFill>
                <a:srgbClr val="000000"/>
              </a:solidFill>
              <a:prstDash val="solid"/>
              <a:miter/>
            </a:ln>
          </p:spPr>
        </p:sp>
        <p:sp>
          <p:nvSpPr>
            <p:cNvPr id="50" name="TextBox 19"/>
            <p:cNvSpPr txBox="1"/>
            <p:nvPr/>
          </p:nvSpPr>
          <p:spPr>
            <a:xfrm>
              <a:off x="114300" y="-9525"/>
              <a:ext cx="584200" cy="708025"/>
            </a:xfrm>
            <a:prstGeom prst="rect">
              <a:avLst/>
            </a:prstGeom>
          </p:spPr>
          <p:txBody>
            <a:bodyPr lIns="66303" tIns="66303" rIns="66303" bIns="66303" rtlCol="0" anchor="ctr"/>
            <a:lstStyle/>
            <a:p>
              <a:pPr algn="ctr">
                <a:lnSpc>
                  <a:spcPts val="2860"/>
                </a:lnSpc>
              </a:pPr>
              <a:endParaRPr/>
            </a:p>
          </p:txBody>
        </p:sp>
      </p:grpSp>
      <p:pic>
        <p:nvPicPr>
          <p:cNvPr id="51" name="Picture 50"/>
          <p:cNvPicPr>
            <a:picLocks noChangeAspect="1"/>
          </p:cNvPicPr>
          <p:nvPr/>
        </p:nvPicPr>
        <p:blipFill>
          <a:blip r:embed="rId3"/>
          <a:stretch>
            <a:fillRect/>
          </a:stretch>
        </p:blipFill>
        <p:spPr>
          <a:xfrm>
            <a:off x="8964582" y="6992331"/>
            <a:ext cx="1730215" cy="1676356"/>
          </a:xfrm>
          <a:prstGeom prst="rect">
            <a:avLst/>
          </a:prstGeom>
        </p:spPr>
      </p:pic>
      <p:sp>
        <p:nvSpPr>
          <p:cNvPr id="52" name="TextBox 51"/>
          <p:cNvSpPr txBox="1"/>
          <p:nvPr/>
        </p:nvSpPr>
        <p:spPr>
          <a:xfrm>
            <a:off x="11341377" y="7201446"/>
            <a:ext cx="6337023" cy="1200329"/>
          </a:xfrm>
          <a:prstGeom prst="rect">
            <a:avLst/>
          </a:prstGeom>
          <a:noFill/>
        </p:spPr>
        <p:txBody>
          <a:bodyPr wrap="square" rtlCol="0">
            <a:spAutoFit/>
          </a:bodyPr>
          <a:lstStyle/>
          <a:p>
            <a:pPr algn="ctr"/>
            <a:r>
              <a:rPr lang="en-US" b="1" dirty="0" err="1" smtClean="0">
                <a:solidFill>
                  <a:schemeClr val="bg1"/>
                </a:solidFill>
              </a:rPr>
              <a:t>NumPy</a:t>
            </a:r>
            <a:r>
              <a:rPr lang="en-US" dirty="0" smtClean="0">
                <a:solidFill>
                  <a:schemeClr val="bg1"/>
                </a:solidFill>
              </a:rPr>
              <a:t> is a fundamental Python library for numerical computing. It supports multi-dimensional arrays and provides a wide range of mathematical, statistical, and linear algebra operations, making it ideal for scientific computing.</a:t>
            </a:r>
            <a:endParaRPr lang="en-IN"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0" y="2782372"/>
            <a:ext cx="2959100" cy="5895340"/>
          </a:xfrm>
          <a:custGeom>
            <a:avLst/>
            <a:gdLst/>
            <a:ahLst/>
            <a:cxnLst/>
            <a:rect l="l" t="t" r="r" b="b"/>
            <a:pathLst>
              <a:path w="2959100" h="5895340">
                <a:moveTo>
                  <a:pt x="2396828" y="5894829"/>
                </a:moveTo>
                <a:lnTo>
                  <a:pt x="167158" y="5894829"/>
                </a:lnTo>
                <a:lnTo>
                  <a:pt x="118668" y="5892766"/>
                </a:lnTo>
                <a:lnTo>
                  <a:pt x="71324" y="5886690"/>
                </a:lnTo>
                <a:lnTo>
                  <a:pt x="25294" y="5876770"/>
                </a:lnTo>
                <a:lnTo>
                  <a:pt x="0" y="5869050"/>
                </a:lnTo>
                <a:lnTo>
                  <a:pt x="0" y="25779"/>
                </a:lnTo>
                <a:lnTo>
                  <a:pt x="25294" y="18058"/>
                </a:lnTo>
                <a:lnTo>
                  <a:pt x="71324" y="8138"/>
                </a:lnTo>
                <a:lnTo>
                  <a:pt x="118668" y="2062"/>
                </a:lnTo>
                <a:lnTo>
                  <a:pt x="167158" y="0"/>
                </a:lnTo>
                <a:lnTo>
                  <a:pt x="2396828" y="0"/>
                </a:lnTo>
                <a:lnTo>
                  <a:pt x="2445317" y="2062"/>
                </a:lnTo>
                <a:lnTo>
                  <a:pt x="2492661" y="8138"/>
                </a:lnTo>
                <a:lnTo>
                  <a:pt x="2538691" y="18058"/>
                </a:lnTo>
                <a:lnTo>
                  <a:pt x="2583238" y="31655"/>
                </a:lnTo>
                <a:lnTo>
                  <a:pt x="2626133" y="48758"/>
                </a:lnTo>
                <a:lnTo>
                  <a:pt x="2667209" y="69199"/>
                </a:lnTo>
                <a:lnTo>
                  <a:pt x="2706295" y="92810"/>
                </a:lnTo>
                <a:lnTo>
                  <a:pt x="2743225" y="119422"/>
                </a:lnTo>
                <a:lnTo>
                  <a:pt x="2777827" y="148867"/>
                </a:lnTo>
                <a:lnTo>
                  <a:pt x="2809935" y="180975"/>
                </a:lnTo>
                <a:lnTo>
                  <a:pt x="2839380" y="215577"/>
                </a:lnTo>
                <a:lnTo>
                  <a:pt x="2865992" y="252506"/>
                </a:lnTo>
                <a:lnTo>
                  <a:pt x="2889603" y="291593"/>
                </a:lnTo>
                <a:lnTo>
                  <a:pt x="2910044" y="332669"/>
                </a:lnTo>
                <a:lnTo>
                  <a:pt x="2927147" y="375564"/>
                </a:lnTo>
                <a:lnTo>
                  <a:pt x="2940743" y="420111"/>
                </a:lnTo>
                <a:lnTo>
                  <a:pt x="2950664" y="466141"/>
                </a:lnTo>
                <a:lnTo>
                  <a:pt x="2956740" y="513485"/>
                </a:lnTo>
                <a:lnTo>
                  <a:pt x="2958802" y="561974"/>
                </a:lnTo>
                <a:lnTo>
                  <a:pt x="2958802" y="5332854"/>
                </a:lnTo>
                <a:lnTo>
                  <a:pt x="2956740" y="5381343"/>
                </a:lnTo>
                <a:lnTo>
                  <a:pt x="2950664" y="5428687"/>
                </a:lnTo>
                <a:lnTo>
                  <a:pt x="2940743" y="5474717"/>
                </a:lnTo>
                <a:lnTo>
                  <a:pt x="2927147" y="5519264"/>
                </a:lnTo>
                <a:lnTo>
                  <a:pt x="2910044" y="5562160"/>
                </a:lnTo>
                <a:lnTo>
                  <a:pt x="2889603" y="5603235"/>
                </a:lnTo>
                <a:lnTo>
                  <a:pt x="2865992" y="5642322"/>
                </a:lnTo>
                <a:lnTo>
                  <a:pt x="2839380" y="5679251"/>
                </a:lnTo>
                <a:lnTo>
                  <a:pt x="2809935" y="5713854"/>
                </a:lnTo>
                <a:lnTo>
                  <a:pt x="2777827" y="5745962"/>
                </a:lnTo>
                <a:lnTo>
                  <a:pt x="2743225" y="5775406"/>
                </a:lnTo>
                <a:lnTo>
                  <a:pt x="2706295" y="5802018"/>
                </a:lnTo>
                <a:lnTo>
                  <a:pt x="2667209" y="5825629"/>
                </a:lnTo>
                <a:lnTo>
                  <a:pt x="2626133" y="5846071"/>
                </a:lnTo>
                <a:lnTo>
                  <a:pt x="2583238" y="5863174"/>
                </a:lnTo>
                <a:lnTo>
                  <a:pt x="2538691" y="5876770"/>
                </a:lnTo>
                <a:lnTo>
                  <a:pt x="2492661" y="5886690"/>
                </a:lnTo>
                <a:lnTo>
                  <a:pt x="2445317" y="5892766"/>
                </a:lnTo>
                <a:lnTo>
                  <a:pt x="2396828" y="5894829"/>
                </a:lnTo>
                <a:close/>
              </a:path>
            </a:pathLst>
          </a:custGeom>
          <a:solidFill>
            <a:srgbClr val="E1ECFB"/>
          </a:solidFill>
        </p:spPr>
        <p:txBody>
          <a:bodyPr wrap="square" lIns="0" tIns="0" rIns="0" bIns="0" rtlCol="0"/>
          <a:lstStyle/>
          <a:p>
            <a:endParaRPr/>
          </a:p>
        </p:txBody>
      </p:sp>
      <p:grpSp>
        <p:nvGrpSpPr>
          <p:cNvPr id="18" name="object 18"/>
          <p:cNvGrpSpPr/>
          <p:nvPr/>
        </p:nvGrpSpPr>
        <p:grpSpPr>
          <a:xfrm>
            <a:off x="3396942" y="0"/>
            <a:ext cx="4339590" cy="1844039"/>
            <a:chOff x="3396942" y="0"/>
            <a:chExt cx="4339590" cy="1844039"/>
          </a:xfrm>
        </p:grpSpPr>
        <p:sp>
          <p:nvSpPr>
            <p:cNvPr id="19" name="object 19"/>
            <p:cNvSpPr/>
            <p:nvPr/>
          </p:nvSpPr>
          <p:spPr>
            <a:xfrm>
              <a:off x="4044448" y="0"/>
              <a:ext cx="3691890" cy="1844039"/>
            </a:xfrm>
            <a:custGeom>
              <a:avLst/>
              <a:gdLst/>
              <a:ahLst/>
              <a:cxnLst/>
              <a:rect l="l" t="t" r="r" b="b"/>
              <a:pathLst>
                <a:path w="3691890" h="1844039">
                  <a:moveTo>
                    <a:pt x="1845885" y="1843616"/>
                  </a:moveTo>
                  <a:lnTo>
                    <a:pt x="1797483" y="1842994"/>
                  </a:lnTo>
                  <a:lnTo>
                    <a:pt x="1749388" y="1841138"/>
                  </a:lnTo>
                  <a:lnTo>
                    <a:pt x="1701616" y="1838063"/>
                  </a:lnTo>
                  <a:lnTo>
                    <a:pt x="1654181" y="1833784"/>
                  </a:lnTo>
                  <a:lnTo>
                    <a:pt x="1607099" y="1828317"/>
                  </a:lnTo>
                  <a:lnTo>
                    <a:pt x="1560386" y="1821677"/>
                  </a:lnTo>
                  <a:lnTo>
                    <a:pt x="1514055" y="1813879"/>
                  </a:lnTo>
                  <a:lnTo>
                    <a:pt x="1468123" y="1804938"/>
                  </a:lnTo>
                  <a:lnTo>
                    <a:pt x="1422604" y="1794869"/>
                  </a:lnTo>
                  <a:lnTo>
                    <a:pt x="1377515" y="1783688"/>
                  </a:lnTo>
                  <a:lnTo>
                    <a:pt x="1332869" y="1771409"/>
                  </a:lnTo>
                  <a:lnTo>
                    <a:pt x="1288683" y="1758048"/>
                  </a:lnTo>
                  <a:lnTo>
                    <a:pt x="1244971" y="1743621"/>
                  </a:lnTo>
                  <a:lnTo>
                    <a:pt x="1201748" y="1728142"/>
                  </a:lnTo>
                  <a:lnTo>
                    <a:pt x="1159030" y="1711626"/>
                  </a:lnTo>
                  <a:lnTo>
                    <a:pt x="1116833" y="1694089"/>
                  </a:lnTo>
                  <a:lnTo>
                    <a:pt x="1075170" y="1675545"/>
                  </a:lnTo>
                  <a:lnTo>
                    <a:pt x="1034058" y="1656011"/>
                  </a:lnTo>
                  <a:lnTo>
                    <a:pt x="993511" y="1635501"/>
                  </a:lnTo>
                  <a:lnTo>
                    <a:pt x="953545" y="1614031"/>
                  </a:lnTo>
                  <a:lnTo>
                    <a:pt x="914175" y="1591615"/>
                  </a:lnTo>
                  <a:lnTo>
                    <a:pt x="875416" y="1568269"/>
                  </a:lnTo>
                  <a:lnTo>
                    <a:pt x="837284" y="1544008"/>
                  </a:lnTo>
                  <a:lnTo>
                    <a:pt x="799793" y="1518847"/>
                  </a:lnTo>
                  <a:lnTo>
                    <a:pt x="762958" y="1492802"/>
                  </a:lnTo>
                  <a:lnTo>
                    <a:pt x="726796" y="1465887"/>
                  </a:lnTo>
                  <a:lnTo>
                    <a:pt x="691320" y="1438118"/>
                  </a:lnTo>
                  <a:lnTo>
                    <a:pt x="656547" y="1409510"/>
                  </a:lnTo>
                  <a:lnTo>
                    <a:pt x="622492" y="1380079"/>
                  </a:lnTo>
                  <a:lnTo>
                    <a:pt x="589169" y="1349838"/>
                  </a:lnTo>
                  <a:lnTo>
                    <a:pt x="556594" y="1318804"/>
                  </a:lnTo>
                  <a:lnTo>
                    <a:pt x="524782" y="1286992"/>
                  </a:lnTo>
                  <a:lnTo>
                    <a:pt x="493748" y="1254417"/>
                  </a:lnTo>
                  <a:lnTo>
                    <a:pt x="463507" y="1221094"/>
                  </a:lnTo>
                  <a:lnTo>
                    <a:pt x="434076" y="1187039"/>
                  </a:lnTo>
                  <a:lnTo>
                    <a:pt x="405468" y="1152266"/>
                  </a:lnTo>
                  <a:lnTo>
                    <a:pt x="377699" y="1116790"/>
                  </a:lnTo>
                  <a:lnTo>
                    <a:pt x="350784" y="1080628"/>
                  </a:lnTo>
                  <a:lnTo>
                    <a:pt x="324739" y="1043793"/>
                  </a:lnTo>
                  <a:lnTo>
                    <a:pt x="299578" y="1006302"/>
                  </a:lnTo>
                  <a:lnTo>
                    <a:pt x="275317" y="968170"/>
                  </a:lnTo>
                  <a:lnTo>
                    <a:pt x="251971" y="929411"/>
                  </a:lnTo>
                  <a:lnTo>
                    <a:pt x="229555" y="890041"/>
                  </a:lnTo>
                  <a:lnTo>
                    <a:pt x="208085" y="850075"/>
                  </a:lnTo>
                  <a:lnTo>
                    <a:pt x="187575" y="809528"/>
                  </a:lnTo>
                  <a:lnTo>
                    <a:pt x="168041" y="768416"/>
                  </a:lnTo>
                  <a:lnTo>
                    <a:pt x="149497" y="726753"/>
                  </a:lnTo>
                  <a:lnTo>
                    <a:pt x="131960" y="684556"/>
                  </a:lnTo>
                  <a:lnTo>
                    <a:pt x="115444" y="641838"/>
                  </a:lnTo>
                  <a:lnTo>
                    <a:pt x="99965" y="598615"/>
                  </a:lnTo>
                  <a:lnTo>
                    <a:pt x="85538" y="554903"/>
                  </a:lnTo>
                  <a:lnTo>
                    <a:pt x="72177" y="510717"/>
                  </a:lnTo>
                  <a:lnTo>
                    <a:pt x="59898" y="466071"/>
                  </a:lnTo>
                  <a:lnTo>
                    <a:pt x="48717" y="420981"/>
                  </a:lnTo>
                  <a:lnTo>
                    <a:pt x="38648" y="375463"/>
                  </a:lnTo>
                  <a:lnTo>
                    <a:pt x="29707" y="329531"/>
                  </a:lnTo>
                  <a:lnTo>
                    <a:pt x="21909" y="283200"/>
                  </a:lnTo>
                  <a:lnTo>
                    <a:pt x="15269" y="236487"/>
                  </a:lnTo>
                  <a:lnTo>
                    <a:pt x="9802" y="189405"/>
                  </a:lnTo>
                  <a:lnTo>
                    <a:pt x="5523" y="141970"/>
                  </a:lnTo>
                  <a:lnTo>
                    <a:pt x="2448" y="94198"/>
                  </a:lnTo>
                  <a:lnTo>
                    <a:pt x="592" y="46103"/>
                  </a:lnTo>
                  <a:lnTo>
                    <a:pt x="0" y="0"/>
                  </a:lnTo>
                  <a:lnTo>
                    <a:pt x="821173" y="0"/>
                  </a:lnTo>
                  <a:lnTo>
                    <a:pt x="822234" y="45905"/>
                  </a:lnTo>
                  <a:lnTo>
                    <a:pt x="825546" y="93540"/>
                  </a:lnTo>
                  <a:lnTo>
                    <a:pt x="831005" y="140555"/>
                  </a:lnTo>
                  <a:lnTo>
                    <a:pt x="838562" y="186901"/>
                  </a:lnTo>
                  <a:lnTo>
                    <a:pt x="848169" y="232530"/>
                  </a:lnTo>
                  <a:lnTo>
                    <a:pt x="859776" y="277391"/>
                  </a:lnTo>
                  <a:lnTo>
                    <a:pt x="873335" y="321435"/>
                  </a:lnTo>
                  <a:lnTo>
                    <a:pt x="888795" y="364612"/>
                  </a:lnTo>
                  <a:lnTo>
                    <a:pt x="906109" y="406875"/>
                  </a:lnTo>
                  <a:lnTo>
                    <a:pt x="925226" y="448172"/>
                  </a:lnTo>
                  <a:lnTo>
                    <a:pt x="946099" y="488454"/>
                  </a:lnTo>
                  <a:lnTo>
                    <a:pt x="968677" y="527673"/>
                  </a:lnTo>
                  <a:lnTo>
                    <a:pt x="992912" y="565778"/>
                  </a:lnTo>
                  <a:lnTo>
                    <a:pt x="1018755" y="602721"/>
                  </a:lnTo>
                  <a:lnTo>
                    <a:pt x="1046156" y="638452"/>
                  </a:lnTo>
                  <a:lnTo>
                    <a:pt x="1075066" y="672921"/>
                  </a:lnTo>
                  <a:lnTo>
                    <a:pt x="1105437" y="706080"/>
                  </a:lnTo>
                  <a:lnTo>
                    <a:pt x="1137220" y="737878"/>
                  </a:lnTo>
                  <a:lnTo>
                    <a:pt x="1170364" y="768267"/>
                  </a:lnTo>
                  <a:lnTo>
                    <a:pt x="1204822" y="797196"/>
                  </a:lnTo>
                  <a:lnTo>
                    <a:pt x="1240544" y="824617"/>
                  </a:lnTo>
                  <a:lnTo>
                    <a:pt x="1277480" y="850481"/>
                  </a:lnTo>
                  <a:lnTo>
                    <a:pt x="1315583" y="874737"/>
                  </a:lnTo>
                  <a:lnTo>
                    <a:pt x="1354802" y="897336"/>
                  </a:lnTo>
                  <a:lnTo>
                    <a:pt x="1395089" y="918230"/>
                  </a:lnTo>
                  <a:lnTo>
                    <a:pt x="1436395" y="937368"/>
                  </a:lnTo>
                  <a:lnTo>
                    <a:pt x="1478670" y="954701"/>
                  </a:lnTo>
                  <a:lnTo>
                    <a:pt x="1521866" y="970180"/>
                  </a:lnTo>
                  <a:lnTo>
                    <a:pt x="1565933" y="983756"/>
                  </a:lnTo>
                  <a:lnTo>
                    <a:pt x="1610822" y="995378"/>
                  </a:lnTo>
                  <a:lnTo>
                    <a:pt x="1656485" y="1004998"/>
                  </a:lnTo>
                  <a:lnTo>
                    <a:pt x="1702871" y="1012566"/>
                  </a:lnTo>
                  <a:lnTo>
                    <a:pt x="1749933" y="1018033"/>
                  </a:lnTo>
                  <a:lnTo>
                    <a:pt x="1797621" y="1021350"/>
                  </a:lnTo>
                  <a:lnTo>
                    <a:pt x="1845885" y="1022466"/>
                  </a:lnTo>
                  <a:lnTo>
                    <a:pt x="3381344" y="1022466"/>
                  </a:lnTo>
                  <a:lnTo>
                    <a:pt x="3367031" y="1043793"/>
                  </a:lnTo>
                  <a:lnTo>
                    <a:pt x="3340986" y="1080628"/>
                  </a:lnTo>
                  <a:lnTo>
                    <a:pt x="3314071" y="1116790"/>
                  </a:lnTo>
                  <a:lnTo>
                    <a:pt x="3286302" y="1152266"/>
                  </a:lnTo>
                  <a:lnTo>
                    <a:pt x="3257694" y="1187039"/>
                  </a:lnTo>
                  <a:lnTo>
                    <a:pt x="3228263" y="1221094"/>
                  </a:lnTo>
                  <a:lnTo>
                    <a:pt x="3198022" y="1254417"/>
                  </a:lnTo>
                  <a:lnTo>
                    <a:pt x="3166988" y="1286992"/>
                  </a:lnTo>
                  <a:lnTo>
                    <a:pt x="3135176" y="1318804"/>
                  </a:lnTo>
                  <a:lnTo>
                    <a:pt x="3102601" y="1349838"/>
                  </a:lnTo>
                  <a:lnTo>
                    <a:pt x="3069278" y="1380079"/>
                  </a:lnTo>
                  <a:lnTo>
                    <a:pt x="3035223" y="1409510"/>
                  </a:lnTo>
                  <a:lnTo>
                    <a:pt x="3000450" y="1438118"/>
                  </a:lnTo>
                  <a:lnTo>
                    <a:pt x="2964974" y="1465887"/>
                  </a:lnTo>
                  <a:lnTo>
                    <a:pt x="2928812" y="1492802"/>
                  </a:lnTo>
                  <a:lnTo>
                    <a:pt x="2891977" y="1518847"/>
                  </a:lnTo>
                  <a:lnTo>
                    <a:pt x="2854486" y="1544008"/>
                  </a:lnTo>
                  <a:lnTo>
                    <a:pt x="2816354" y="1568269"/>
                  </a:lnTo>
                  <a:lnTo>
                    <a:pt x="2777595" y="1591615"/>
                  </a:lnTo>
                  <a:lnTo>
                    <a:pt x="2738225" y="1614031"/>
                  </a:lnTo>
                  <a:lnTo>
                    <a:pt x="2698259" y="1635501"/>
                  </a:lnTo>
                  <a:lnTo>
                    <a:pt x="2657712" y="1656011"/>
                  </a:lnTo>
                  <a:lnTo>
                    <a:pt x="2616600" y="1675545"/>
                  </a:lnTo>
                  <a:lnTo>
                    <a:pt x="2574937" y="1694089"/>
                  </a:lnTo>
                  <a:lnTo>
                    <a:pt x="2532740" y="1711626"/>
                  </a:lnTo>
                  <a:lnTo>
                    <a:pt x="2490022" y="1728142"/>
                  </a:lnTo>
                  <a:lnTo>
                    <a:pt x="2446799" y="1743621"/>
                  </a:lnTo>
                  <a:lnTo>
                    <a:pt x="2403087" y="1758048"/>
                  </a:lnTo>
                  <a:lnTo>
                    <a:pt x="2358901" y="1771409"/>
                  </a:lnTo>
                  <a:lnTo>
                    <a:pt x="2314255" y="1783688"/>
                  </a:lnTo>
                  <a:lnTo>
                    <a:pt x="2269165" y="1794869"/>
                  </a:lnTo>
                  <a:lnTo>
                    <a:pt x="2223647" y="1804938"/>
                  </a:lnTo>
                  <a:lnTo>
                    <a:pt x="2177715" y="1813879"/>
                  </a:lnTo>
                  <a:lnTo>
                    <a:pt x="2131384" y="1821677"/>
                  </a:lnTo>
                  <a:lnTo>
                    <a:pt x="2084671" y="1828317"/>
                  </a:lnTo>
                  <a:lnTo>
                    <a:pt x="2037589" y="1833784"/>
                  </a:lnTo>
                  <a:lnTo>
                    <a:pt x="1990154" y="1838063"/>
                  </a:lnTo>
                  <a:lnTo>
                    <a:pt x="1942382" y="1841138"/>
                  </a:lnTo>
                  <a:lnTo>
                    <a:pt x="1894287" y="1842994"/>
                  </a:lnTo>
                  <a:lnTo>
                    <a:pt x="1845885" y="1843616"/>
                  </a:lnTo>
                  <a:close/>
                </a:path>
                <a:path w="3691890" h="1844039">
                  <a:moveTo>
                    <a:pt x="3381344" y="1022466"/>
                  </a:moveTo>
                  <a:lnTo>
                    <a:pt x="1845885" y="1022466"/>
                  </a:lnTo>
                  <a:lnTo>
                    <a:pt x="1894149" y="1021350"/>
                  </a:lnTo>
                  <a:lnTo>
                    <a:pt x="1941837" y="1018033"/>
                  </a:lnTo>
                  <a:lnTo>
                    <a:pt x="1988899" y="1012566"/>
                  </a:lnTo>
                  <a:lnTo>
                    <a:pt x="2035285" y="1004998"/>
                  </a:lnTo>
                  <a:lnTo>
                    <a:pt x="2080948" y="995378"/>
                  </a:lnTo>
                  <a:lnTo>
                    <a:pt x="2125837" y="983756"/>
                  </a:lnTo>
                  <a:lnTo>
                    <a:pt x="2169904" y="970180"/>
                  </a:lnTo>
                  <a:lnTo>
                    <a:pt x="2213100" y="954701"/>
                  </a:lnTo>
                  <a:lnTo>
                    <a:pt x="2255375" y="937368"/>
                  </a:lnTo>
                  <a:lnTo>
                    <a:pt x="2296681" y="918230"/>
                  </a:lnTo>
                  <a:lnTo>
                    <a:pt x="2336968" y="897336"/>
                  </a:lnTo>
                  <a:lnTo>
                    <a:pt x="2376187" y="874737"/>
                  </a:lnTo>
                  <a:lnTo>
                    <a:pt x="2414290" y="850481"/>
                  </a:lnTo>
                  <a:lnTo>
                    <a:pt x="2451226" y="824617"/>
                  </a:lnTo>
                  <a:lnTo>
                    <a:pt x="2486948" y="797196"/>
                  </a:lnTo>
                  <a:lnTo>
                    <a:pt x="2521406" y="768267"/>
                  </a:lnTo>
                  <a:lnTo>
                    <a:pt x="2554550" y="737878"/>
                  </a:lnTo>
                  <a:lnTo>
                    <a:pt x="2586333" y="706080"/>
                  </a:lnTo>
                  <a:lnTo>
                    <a:pt x="2616704" y="672921"/>
                  </a:lnTo>
                  <a:lnTo>
                    <a:pt x="2645614" y="638452"/>
                  </a:lnTo>
                  <a:lnTo>
                    <a:pt x="2673015" y="602721"/>
                  </a:lnTo>
                  <a:lnTo>
                    <a:pt x="2698858" y="565778"/>
                  </a:lnTo>
                  <a:lnTo>
                    <a:pt x="2723093" y="527673"/>
                  </a:lnTo>
                  <a:lnTo>
                    <a:pt x="2745671" y="488454"/>
                  </a:lnTo>
                  <a:lnTo>
                    <a:pt x="2766544" y="448172"/>
                  </a:lnTo>
                  <a:lnTo>
                    <a:pt x="2785661" y="406875"/>
                  </a:lnTo>
                  <a:lnTo>
                    <a:pt x="2802975" y="364612"/>
                  </a:lnTo>
                  <a:lnTo>
                    <a:pt x="2818435" y="321435"/>
                  </a:lnTo>
                  <a:lnTo>
                    <a:pt x="2831994" y="277391"/>
                  </a:lnTo>
                  <a:lnTo>
                    <a:pt x="2843601" y="232530"/>
                  </a:lnTo>
                  <a:lnTo>
                    <a:pt x="2853208" y="186901"/>
                  </a:lnTo>
                  <a:lnTo>
                    <a:pt x="2860765" y="140555"/>
                  </a:lnTo>
                  <a:lnTo>
                    <a:pt x="2866148" y="94198"/>
                  </a:lnTo>
                  <a:lnTo>
                    <a:pt x="2869522" y="46103"/>
                  </a:lnTo>
                  <a:lnTo>
                    <a:pt x="2870597" y="0"/>
                  </a:lnTo>
                  <a:lnTo>
                    <a:pt x="3691770" y="0"/>
                  </a:lnTo>
                  <a:lnTo>
                    <a:pt x="3691180" y="45905"/>
                  </a:lnTo>
                  <a:lnTo>
                    <a:pt x="3689347" y="93540"/>
                  </a:lnTo>
                  <a:lnTo>
                    <a:pt x="3689322" y="94198"/>
                  </a:lnTo>
                  <a:lnTo>
                    <a:pt x="3686338" y="140555"/>
                  </a:lnTo>
                  <a:lnTo>
                    <a:pt x="3686247" y="141970"/>
                  </a:lnTo>
                  <a:lnTo>
                    <a:pt x="3681968" y="189405"/>
                  </a:lnTo>
                  <a:lnTo>
                    <a:pt x="3676501" y="236487"/>
                  </a:lnTo>
                  <a:lnTo>
                    <a:pt x="3669861" y="283200"/>
                  </a:lnTo>
                  <a:lnTo>
                    <a:pt x="3662063" y="329531"/>
                  </a:lnTo>
                  <a:lnTo>
                    <a:pt x="3653122" y="375463"/>
                  </a:lnTo>
                  <a:lnTo>
                    <a:pt x="3643053" y="420981"/>
                  </a:lnTo>
                  <a:lnTo>
                    <a:pt x="3631872" y="466071"/>
                  </a:lnTo>
                  <a:lnTo>
                    <a:pt x="3619593" y="510717"/>
                  </a:lnTo>
                  <a:lnTo>
                    <a:pt x="3606232" y="554903"/>
                  </a:lnTo>
                  <a:lnTo>
                    <a:pt x="3591805" y="598615"/>
                  </a:lnTo>
                  <a:lnTo>
                    <a:pt x="3576326" y="641838"/>
                  </a:lnTo>
                  <a:lnTo>
                    <a:pt x="3559810" y="684556"/>
                  </a:lnTo>
                  <a:lnTo>
                    <a:pt x="3542273" y="726753"/>
                  </a:lnTo>
                  <a:lnTo>
                    <a:pt x="3523796" y="768267"/>
                  </a:lnTo>
                  <a:lnTo>
                    <a:pt x="3504195" y="809528"/>
                  </a:lnTo>
                  <a:lnTo>
                    <a:pt x="3483685" y="850075"/>
                  </a:lnTo>
                  <a:lnTo>
                    <a:pt x="3462215" y="890041"/>
                  </a:lnTo>
                  <a:lnTo>
                    <a:pt x="3439799" y="929411"/>
                  </a:lnTo>
                  <a:lnTo>
                    <a:pt x="3416453" y="968170"/>
                  </a:lnTo>
                  <a:lnTo>
                    <a:pt x="3392192" y="1006302"/>
                  </a:lnTo>
                  <a:lnTo>
                    <a:pt x="3381344" y="1022466"/>
                  </a:lnTo>
                  <a:close/>
                </a:path>
              </a:pathLst>
            </a:custGeom>
            <a:solidFill>
              <a:srgbClr val="E1ECFB"/>
            </a:solidFill>
          </p:spPr>
          <p:txBody>
            <a:bodyPr wrap="square" lIns="0" tIns="0" rIns="0" bIns="0" rtlCol="0"/>
            <a:lstStyle/>
            <a:p>
              <a:endParaRPr/>
            </a:p>
          </p:txBody>
        </p:sp>
        <p:sp>
          <p:nvSpPr>
            <p:cNvPr id="20" name="object 20"/>
            <p:cNvSpPr/>
            <p:nvPr/>
          </p:nvSpPr>
          <p:spPr>
            <a:xfrm>
              <a:off x="3396942" y="1028699"/>
              <a:ext cx="647700" cy="647700"/>
            </a:xfrm>
            <a:custGeom>
              <a:avLst/>
              <a:gdLst/>
              <a:ahLst/>
              <a:cxnLst/>
              <a:rect l="l" t="t" r="r" b="b"/>
              <a:pathLst>
                <a:path w="647700" h="647700">
                  <a:moveTo>
                    <a:pt x="323701" y="647402"/>
                  </a:moveTo>
                  <a:lnTo>
                    <a:pt x="275863" y="643892"/>
                  </a:lnTo>
                  <a:lnTo>
                    <a:pt x="230206" y="633698"/>
                  </a:lnTo>
                  <a:lnTo>
                    <a:pt x="187229" y="617319"/>
                  </a:lnTo>
                  <a:lnTo>
                    <a:pt x="147435" y="595256"/>
                  </a:lnTo>
                  <a:lnTo>
                    <a:pt x="111322" y="568009"/>
                  </a:lnTo>
                  <a:lnTo>
                    <a:pt x="79392" y="536079"/>
                  </a:lnTo>
                  <a:lnTo>
                    <a:pt x="52146" y="499967"/>
                  </a:lnTo>
                  <a:lnTo>
                    <a:pt x="30082" y="460172"/>
                  </a:lnTo>
                  <a:lnTo>
                    <a:pt x="13703" y="417196"/>
                  </a:lnTo>
                  <a:lnTo>
                    <a:pt x="3502" y="371446"/>
                  </a:lnTo>
                  <a:lnTo>
                    <a:pt x="0" y="323701"/>
                  </a:lnTo>
                  <a:lnTo>
                    <a:pt x="3509" y="275863"/>
                  </a:lnTo>
                  <a:lnTo>
                    <a:pt x="13703" y="230206"/>
                  </a:lnTo>
                  <a:lnTo>
                    <a:pt x="30082" y="187229"/>
                  </a:lnTo>
                  <a:lnTo>
                    <a:pt x="52146" y="147435"/>
                  </a:lnTo>
                  <a:lnTo>
                    <a:pt x="79392" y="111322"/>
                  </a:lnTo>
                  <a:lnTo>
                    <a:pt x="111322" y="79392"/>
                  </a:lnTo>
                  <a:lnTo>
                    <a:pt x="147435" y="52146"/>
                  </a:lnTo>
                  <a:lnTo>
                    <a:pt x="187229" y="30082"/>
                  </a:lnTo>
                  <a:lnTo>
                    <a:pt x="230206" y="13703"/>
                  </a:lnTo>
                  <a:lnTo>
                    <a:pt x="275863" y="3509"/>
                  </a:lnTo>
                  <a:lnTo>
                    <a:pt x="323701" y="0"/>
                  </a:lnTo>
                  <a:lnTo>
                    <a:pt x="371539" y="3509"/>
                  </a:lnTo>
                  <a:lnTo>
                    <a:pt x="417196" y="13703"/>
                  </a:lnTo>
                  <a:lnTo>
                    <a:pt x="460172" y="30082"/>
                  </a:lnTo>
                  <a:lnTo>
                    <a:pt x="499967" y="52146"/>
                  </a:lnTo>
                  <a:lnTo>
                    <a:pt x="536079" y="79392"/>
                  </a:lnTo>
                  <a:lnTo>
                    <a:pt x="568009" y="111322"/>
                  </a:lnTo>
                  <a:lnTo>
                    <a:pt x="592662" y="143997"/>
                  </a:lnTo>
                  <a:lnTo>
                    <a:pt x="323701" y="143997"/>
                  </a:lnTo>
                  <a:lnTo>
                    <a:pt x="275955" y="150422"/>
                  </a:lnTo>
                  <a:lnTo>
                    <a:pt x="233036" y="168549"/>
                  </a:lnTo>
                  <a:lnTo>
                    <a:pt x="196660" y="196660"/>
                  </a:lnTo>
                  <a:lnTo>
                    <a:pt x="168549" y="233036"/>
                  </a:lnTo>
                  <a:lnTo>
                    <a:pt x="150461" y="275863"/>
                  </a:lnTo>
                  <a:lnTo>
                    <a:pt x="143997" y="323701"/>
                  </a:lnTo>
                  <a:lnTo>
                    <a:pt x="150413" y="371446"/>
                  </a:lnTo>
                  <a:lnTo>
                    <a:pt x="168520" y="414366"/>
                  </a:lnTo>
                  <a:lnTo>
                    <a:pt x="196611" y="450741"/>
                  </a:lnTo>
                  <a:lnTo>
                    <a:pt x="232978" y="478852"/>
                  </a:lnTo>
                  <a:lnTo>
                    <a:pt x="275910" y="496980"/>
                  </a:lnTo>
                  <a:lnTo>
                    <a:pt x="323701" y="503404"/>
                  </a:lnTo>
                  <a:lnTo>
                    <a:pt x="592662" y="503404"/>
                  </a:lnTo>
                  <a:lnTo>
                    <a:pt x="568009" y="536079"/>
                  </a:lnTo>
                  <a:lnTo>
                    <a:pt x="536079" y="568009"/>
                  </a:lnTo>
                  <a:lnTo>
                    <a:pt x="499967" y="595256"/>
                  </a:lnTo>
                  <a:lnTo>
                    <a:pt x="460172" y="617319"/>
                  </a:lnTo>
                  <a:lnTo>
                    <a:pt x="417196" y="633698"/>
                  </a:lnTo>
                  <a:lnTo>
                    <a:pt x="371539" y="643892"/>
                  </a:lnTo>
                  <a:lnTo>
                    <a:pt x="323701" y="647402"/>
                  </a:lnTo>
                  <a:close/>
                </a:path>
                <a:path w="647700" h="647700">
                  <a:moveTo>
                    <a:pt x="592662" y="503404"/>
                  </a:moveTo>
                  <a:lnTo>
                    <a:pt x="323701" y="503404"/>
                  </a:lnTo>
                  <a:lnTo>
                    <a:pt x="371491" y="496980"/>
                  </a:lnTo>
                  <a:lnTo>
                    <a:pt x="414424" y="478852"/>
                  </a:lnTo>
                  <a:lnTo>
                    <a:pt x="450790" y="450741"/>
                  </a:lnTo>
                  <a:lnTo>
                    <a:pt x="478881" y="414366"/>
                  </a:lnTo>
                  <a:lnTo>
                    <a:pt x="496989" y="371446"/>
                  </a:lnTo>
                  <a:lnTo>
                    <a:pt x="503404" y="323701"/>
                  </a:lnTo>
                  <a:lnTo>
                    <a:pt x="496941" y="275863"/>
                  </a:lnTo>
                  <a:lnTo>
                    <a:pt x="478852" y="233036"/>
                  </a:lnTo>
                  <a:lnTo>
                    <a:pt x="450741" y="196660"/>
                  </a:lnTo>
                  <a:lnTo>
                    <a:pt x="414366" y="168549"/>
                  </a:lnTo>
                  <a:lnTo>
                    <a:pt x="371446" y="150422"/>
                  </a:lnTo>
                  <a:lnTo>
                    <a:pt x="323701" y="143997"/>
                  </a:lnTo>
                  <a:lnTo>
                    <a:pt x="592662" y="143997"/>
                  </a:lnTo>
                  <a:lnTo>
                    <a:pt x="617319" y="187229"/>
                  </a:lnTo>
                  <a:lnTo>
                    <a:pt x="633698" y="230206"/>
                  </a:lnTo>
                  <a:lnTo>
                    <a:pt x="643892" y="275863"/>
                  </a:lnTo>
                  <a:lnTo>
                    <a:pt x="647402" y="323701"/>
                  </a:lnTo>
                  <a:lnTo>
                    <a:pt x="643899" y="371446"/>
                  </a:lnTo>
                  <a:lnTo>
                    <a:pt x="633698" y="417196"/>
                  </a:lnTo>
                  <a:lnTo>
                    <a:pt x="617319" y="460172"/>
                  </a:lnTo>
                  <a:lnTo>
                    <a:pt x="595256" y="499967"/>
                  </a:lnTo>
                  <a:lnTo>
                    <a:pt x="592662" y="503404"/>
                  </a:lnTo>
                  <a:close/>
                </a:path>
              </a:pathLst>
            </a:custGeom>
            <a:solidFill>
              <a:srgbClr val="C4D9F2"/>
            </a:solidFill>
          </p:spPr>
          <p:txBody>
            <a:bodyPr wrap="square" lIns="0" tIns="0" rIns="0" bIns="0" rtlCol="0"/>
            <a:lstStyle/>
            <a:p>
              <a:endParaRPr/>
            </a:p>
          </p:txBody>
        </p:sp>
      </p:grpSp>
      <p:sp>
        <p:nvSpPr>
          <p:cNvPr id="26" name="object 26"/>
          <p:cNvSpPr txBox="1">
            <a:spLocks noGrp="1"/>
          </p:cNvSpPr>
          <p:nvPr>
            <p:ph type="title"/>
          </p:nvPr>
        </p:nvSpPr>
        <p:spPr>
          <a:xfrm>
            <a:off x="11535967" y="2791573"/>
            <a:ext cx="5405755" cy="890905"/>
          </a:xfrm>
          <a:prstGeom prst="rect">
            <a:avLst/>
          </a:prstGeom>
        </p:spPr>
        <p:txBody>
          <a:bodyPr vert="horz" wrap="square" lIns="0" tIns="15875" rIns="0" bIns="0" rtlCol="0">
            <a:spAutoFit/>
          </a:bodyPr>
          <a:lstStyle/>
          <a:p>
            <a:pPr marL="12700">
              <a:lnSpc>
                <a:spcPct val="100000"/>
              </a:lnSpc>
              <a:spcBef>
                <a:spcPts val="125"/>
              </a:spcBef>
            </a:pPr>
            <a:endParaRPr sz="5650" dirty="0">
              <a:latin typeface="Arial Black"/>
              <a:cs typeface="Arial Black"/>
            </a:endParaRPr>
          </a:p>
        </p:txBody>
      </p:sp>
      <p:sp>
        <p:nvSpPr>
          <p:cNvPr id="30" name="object 30"/>
          <p:cNvSpPr txBox="1"/>
          <p:nvPr/>
        </p:nvSpPr>
        <p:spPr>
          <a:xfrm>
            <a:off x="14934536" y="5706354"/>
            <a:ext cx="1928495" cy="421640"/>
          </a:xfrm>
          <a:prstGeom prst="rect">
            <a:avLst/>
          </a:prstGeom>
        </p:spPr>
        <p:txBody>
          <a:bodyPr vert="horz" wrap="square" lIns="0" tIns="12700" rIns="0" bIns="0" rtlCol="0">
            <a:spAutoFit/>
          </a:bodyPr>
          <a:lstStyle/>
          <a:p>
            <a:pPr marL="12700">
              <a:lnSpc>
                <a:spcPct val="100000"/>
              </a:lnSpc>
              <a:spcBef>
                <a:spcPts val="100"/>
              </a:spcBef>
            </a:pPr>
            <a:endParaRPr sz="2600" dirty="0">
              <a:latin typeface="Tahoma"/>
              <a:cs typeface="Tahoma"/>
            </a:endParaRPr>
          </a:p>
        </p:txBody>
      </p:sp>
      <p:grpSp>
        <p:nvGrpSpPr>
          <p:cNvPr id="9" name="Group 7"/>
          <p:cNvGrpSpPr/>
          <p:nvPr/>
        </p:nvGrpSpPr>
        <p:grpSpPr>
          <a:xfrm>
            <a:off x="673011" y="3285049"/>
            <a:ext cx="9723615" cy="2612568"/>
            <a:chOff x="0" y="0"/>
            <a:chExt cx="12964819" cy="3483424"/>
          </a:xfrm>
        </p:grpSpPr>
        <p:grpSp>
          <p:nvGrpSpPr>
            <p:cNvPr id="10" name="Group 8"/>
            <p:cNvGrpSpPr/>
            <p:nvPr/>
          </p:nvGrpSpPr>
          <p:grpSpPr>
            <a:xfrm>
              <a:off x="0" y="410735"/>
              <a:ext cx="10777373" cy="2661954"/>
              <a:chOff x="0" y="0"/>
              <a:chExt cx="2161091" cy="533778"/>
            </a:xfrm>
          </p:grpSpPr>
          <p:sp>
            <p:nvSpPr>
              <p:cNvPr id="14" name="Freeform 9"/>
              <p:cNvSpPr/>
              <p:nvPr/>
            </p:nvSpPr>
            <p:spPr>
              <a:xfrm>
                <a:off x="0" y="0"/>
                <a:ext cx="2161091" cy="533778"/>
              </a:xfrm>
              <a:custGeom>
                <a:avLst/>
                <a:gdLst/>
                <a:ahLst/>
                <a:cxnLst/>
                <a:rect l="l" t="t" r="r" b="b"/>
                <a:pathLst>
                  <a:path w="2161091" h="533778">
                    <a:moveTo>
                      <a:pt x="12271" y="0"/>
                    </a:moveTo>
                    <a:lnTo>
                      <a:pt x="2148820" y="0"/>
                    </a:lnTo>
                    <a:cubicBezTo>
                      <a:pt x="2152074" y="0"/>
                      <a:pt x="2155195" y="1293"/>
                      <a:pt x="2157497" y="3594"/>
                    </a:cubicBezTo>
                    <a:cubicBezTo>
                      <a:pt x="2159798" y="5895"/>
                      <a:pt x="2161091" y="9017"/>
                      <a:pt x="2161091" y="12271"/>
                    </a:cubicBezTo>
                    <a:lnTo>
                      <a:pt x="2161091" y="521507"/>
                    </a:lnTo>
                    <a:cubicBezTo>
                      <a:pt x="2161091" y="528284"/>
                      <a:pt x="2155597" y="533778"/>
                      <a:pt x="2148820" y="533778"/>
                    </a:cubicBezTo>
                    <a:lnTo>
                      <a:pt x="12271" y="533778"/>
                    </a:lnTo>
                    <a:cubicBezTo>
                      <a:pt x="5494" y="533778"/>
                      <a:pt x="0" y="528284"/>
                      <a:pt x="0" y="521507"/>
                    </a:cubicBezTo>
                    <a:lnTo>
                      <a:pt x="0" y="12271"/>
                    </a:lnTo>
                    <a:cubicBezTo>
                      <a:pt x="0" y="5494"/>
                      <a:pt x="5494" y="0"/>
                      <a:pt x="12271" y="0"/>
                    </a:cubicBezTo>
                    <a:close/>
                  </a:path>
                </a:pathLst>
              </a:custGeom>
              <a:solidFill>
                <a:srgbClr val="131211"/>
              </a:solidFill>
            </p:spPr>
          </p:sp>
          <p:sp>
            <p:nvSpPr>
              <p:cNvPr id="15" name="TextBox 10"/>
              <p:cNvSpPr txBox="1"/>
              <p:nvPr/>
            </p:nvSpPr>
            <p:spPr>
              <a:xfrm>
                <a:off x="0" y="-9525"/>
                <a:ext cx="2161091" cy="543303"/>
              </a:xfrm>
              <a:prstGeom prst="rect">
                <a:avLst/>
              </a:prstGeom>
            </p:spPr>
            <p:txBody>
              <a:bodyPr lIns="55684" tIns="55684" rIns="55684" bIns="55684" rtlCol="0" anchor="ctr"/>
              <a:lstStyle/>
              <a:p>
                <a:pPr algn="ctr">
                  <a:lnSpc>
                    <a:spcPts val="2860"/>
                  </a:lnSpc>
                </a:pPr>
                <a:endParaRPr/>
              </a:p>
            </p:txBody>
          </p:sp>
        </p:grpSp>
        <p:grpSp>
          <p:nvGrpSpPr>
            <p:cNvPr id="11" name="Group 11"/>
            <p:cNvGrpSpPr/>
            <p:nvPr/>
          </p:nvGrpSpPr>
          <p:grpSpPr>
            <a:xfrm>
              <a:off x="8911381" y="0"/>
              <a:ext cx="4053438" cy="348342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80975" cap="sq">
                <a:solidFill>
                  <a:srgbClr val="000000"/>
                </a:solidFill>
                <a:prstDash val="solid"/>
                <a:miter/>
              </a:ln>
            </p:spPr>
          </p:sp>
          <p:sp>
            <p:nvSpPr>
              <p:cNvPr id="13" name="TextBox 13"/>
              <p:cNvSpPr txBox="1"/>
              <p:nvPr/>
            </p:nvSpPr>
            <p:spPr>
              <a:xfrm>
                <a:off x="114300" y="-9525"/>
                <a:ext cx="584200" cy="708025"/>
              </a:xfrm>
              <a:prstGeom prst="rect">
                <a:avLst/>
              </a:prstGeom>
            </p:spPr>
            <p:txBody>
              <a:bodyPr lIns="55684" tIns="55684" rIns="55684" bIns="55684" rtlCol="0" anchor="ctr"/>
              <a:lstStyle/>
              <a:p>
                <a:pPr algn="ctr">
                  <a:lnSpc>
                    <a:spcPts val="2860"/>
                  </a:lnSpc>
                </a:pPr>
                <a:endParaRPr/>
              </a:p>
            </p:txBody>
          </p:sp>
        </p:grpSp>
      </p:grpSp>
      <p:pic>
        <p:nvPicPr>
          <p:cNvPr id="16" name="Picture 15"/>
          <p:cNvPicPr>
            <a:picLocks noChangeAspect="1"/>
          </p:cNvPicPr>
          <p:nvPr/>
        </p:nvPicPr>
        <p:blipFill>
          <a:blip r:embed="rId2"/>
          <a:stretch>
            <a:fillRect/>
          </a:stretch>
        </p:blipFill>
        <p:spPr>
          <a:xfrm>
            <a:off x="8124196" y="3737246"/>
            <a:ext cx="1691201" cy="1672548"/>
          </a:xfrm>
          <a:prstGeom prst="rect">
            <a:avLst/>
          </a:prstGeom>
        </p:spPr>
      </p:pic>
      <p:sp>
        <p:nvSpPr>
          <p:cNvPr id="3" name="TextBox 2"/>
          <p:cNvSpPr txBox="1"/>
          <p:nvPr/>
        </p:nvSpPr>
        <p:spPr>
          <a:xfrm>
            <a:off x="1066800" y="4000500"/>
            <a:ext cx="5791200" cy="1200329"/>
          </a:xfrm>
          <a:prstGeom prst="rect">
            <a:avLst/>
          </a:prstGeom>
          <a:noFill/>
        </p:spPr>
        <p:txBody>
          <a:bodyPr wrap="square" rtlCol="0">
            <a:spAutoFit/>
          </a:bodyPr>
          <a:lstStyle/>
          <a:p>
            <a:r>
              <a:rPr lang="en-US" b="1" dirty="0" err="1" smtClean="0">
                <a:solidFill>
                  <a:schemeClr val="bg1"/>
                </a:solidFill>
              </a:rPr>
              <a:t>Matplotlib</a:t>
            </a:r>
            <a:r>
              <a:rPr lang="en-US" dirty="0" smtClean="0">
                <a:solidFill>
                  <a:schemeClr val="bg1"/>
                </a:solidFill>
              </a:rPr>
              <a:t> is a Python plotting library used for creating static, interactive, and animated visualizations. It gives users full control over figure styling and layout, and it's commonly used to create line, bar, and scatter plots.</a:t>
            </a:r>
          </a:p>
        </p:txBody>
      </p:sp>
      <p:sp>
        <p:nvSpPr>
          <p:cNvPr id="21" name="Rectangle 20"/>
          <p:cNvSpPr/>
          <p:nvPr/>
        </p:nvSpPr>
        <p:spPr>
          <a:xfrm>
            <a:off x="9525000" y="6743700"/>
            <a:ext cx="8479806" cy="22250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nSpc>
                <a:spcPts val="2171"/>
              </a:lnSpc>
            </a:pPr>
            <a:endParaRPr lang="en-US" spc="154" dirty="0">
              <a:solidFill>
                <a:srgbClr val="F2F4F5"/>
              </a:solidFill>
              <a:latin typeface="Montserrat Light"/>
              <a:ea typeface="Montserrat Light"/>
              <a:cs typeface="Montserrat Light"/>
              <a:sym typeface="Montserrat Light"/>
            </a:endParaRPr>
          </a:p>
        </p:txBody>
      </p:sp>
      <p:grpSp>
        <p:nvGrpSpPr>
          <p:cNvPr id="22" name="Group 17"/>
          <p:cNvGrpSpPr/>
          <p:nvPr/>
        </p:nvGrpSpPr>
        <p:grpSpPr>
          <a:xfrm>
            <a:off x="7624899" y="6520783"/>
            <a:ext cx="3107928" cy="2670876"/>
            <a:chOff x="0" y="0"/>
            <a:chExt cx="812800" cy="698500"/>
          </a:xfrm>
        </p:grpSpPr>
        <p:sp>
          <p:nvSpPr>
            <p:cNvPr id="23"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209550" cap="sq">
              <a:solidFill>
                <a:srgbClr val="000000"/>
              </a:solidFill>
              <a:prstDash val="solid"/>
              <a:miter/>
            </a:ln>
          </p:spPr>
        </p:sp>
        <p:sp>
          <p:nvSpPr>
            <p:cNvPr id="24" name="TextBox 19"/>
            <p:cNvSpPr txBox="1"/>
            <p:nvPr/>
          </p:nvSpPr>
          <p:spPr>
            <a:xfrm>
              <a:off x="114300" y="-9525"/>
              <a:ext cx="584200" cy="708025"/>
            </a:xfrm>
            <a:prstGeom prst="rect">
              <a:avLst/>
            </a:prstGeom>
          </p:spPr>
          <p:txBody>
            <a:bodyPr lIns="66303" tIns="66303" rIns="66303" bIns="66303" rtlCol="0" anchor="ctr"/>
            <a:lstStyle/>
            <a:p>
              <a:pPr algn="ctr">
                <a:lnSpc>
                  <a:spcPts val="2860"/>
                </a:lnSpc>
              </a:pPr>
              <a:endParaRPr/>
            </a:p>
          </p:txBody>
        </p:sp>
      </p:grpSp>
      <p:pic>
        <p:nvPicPr>
          <p:cNvPr id="25" name="Picture 24"/>
          <p:cNvPicPr>
            <a:picLocks noChangeAspect="1"/>
          </p:cNvPicPr>
          <p:nvPr/>
        </p:nvPicPr>
        <p:blipFill>
          <a:blip r:embed="rId3"/>
          <a:stretch>
            <a:fillRect/>
          </a:stretch>
        </p:blipFill>
        <p:spPr>
          <a:xfrm>
            <a:off x="8379733" y="6985757"/>
            <a:ext cx="1598258" cy="1585869"/>
          </a:xfrm>
          <a:prstGeom prst="rect">
            <a:avLst/>
          </a:prstGeom>
        </p:spPr>
      </p:pic>
      <p:sp>
        <p:nvSpPr>
          <p:cNvPr id="6" name="TextBox 5"/>
          <p:cNvSpPr txBox="1"/>
          <p:nvPr/>
        </p:nvSpPr>
        <p:spPr>
          <a:xfrm>
            <a:off x="10904829" y="6937417"/>
            <a:ext cx="6927975" cy="2031325"/>
          </a:xfrm>
          <a:prstGeom prst="rect">
            <a:avLst/>
          </a:prstGeom>
          <a:noFill/>
        </p:spPr>
        <p:txBody>
          <a:bodyPr wrap="square" rtlCol="0">
            <a:spAutoFit/>
          </a:bodyPr>
          <a:lstStyle/>
          <a:p>
            <a:r>
              <a:rPr lang="en-US" spc="154" dirty="0" err="1" smtClean="0">
                <a:solidFill>
                  <a:srgbClr val="F2F4F5"/>
                </a:solidFill>
                <a:latin typeface="Montserrat Light"/>
                <a:ea typeface="Montserrat Light"/>
                <a:cs typeface="Montserrat Light"/>
                <a:sym typeface="Montserrat Light"/>
              </a:rPr>
              <a:t>Streamlit</a:t>
            </a:r>
            <a:r>
              <a:rPr lang="en-US" spc="154" dirty="0" smtClean="0">
                <a:solidFill>
                  <a:srgbClr val="F2F4F5"/>
                </a:solidFill>
                <a:latin typeface="Montserrat Light"/>
                <a:ea typeface="Montserrat Light"/>
                <a:cs typeface="Montserrat Light"/>
                <a:sym typeface="Montserrat Light"/>
              </a:rPr>
              <a:t> is a Python library for building interactive web applications, especially for data science and machine learning projects. It allows quick creation of user-friendly interfaces using simple code and integrates seamlessly with Python libraries for real-time visualizations and interactions.</a:t>
            </a:r>
          </a:p>
          <a:p>
            <a:endParaRPr lang="en-IN" dirty="0"/>
          </a:p>
        </p:txBody>
      </p:sp>
    </p:spTree>
    <p:extLst>
      <p:ext uri="{BB962C8B-B14F-4D97-AF65-F5344CB8AC3E}">
        <p14:creationId xmlns:p14="http://schemas.microsoft.com/office/powerpoint/2010/main" val="900605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0" y="2782372"/>
            <a:ext cx="2959100" cy="5895340"/>
          </a:xfrm>
          <a:custGeom>
            <a:avLst/>
            <a:gdLst/>
            <a:ahLst/>
            <a:cxnLst/>
            <a:rect l="l" t="t" r="r" b="b"/>
            <a:pathLst>
              <a:path w="2959100" h="5895340">
                <a:moveTo>
                  <a:pt x="2396828" y="5894829"/>
                </a:moveTo>
                <a:lnTo>
                  <a:pt x="167158" y="5894829"/>
                </a:lnTo>
                <a:lnTo>
                  <a:pt x="118668" y="5892766"/>
                </a:lnTo>
                <a:lnTo>
                  <a:pt x="71324" y="5886690"/>
                </a:lnTo>
                <a:lnTo>
                  <a:pt x="25294" y="5876770"/>
                </a:lnTo>
                <a:lnTo>
                  <a:pt x="0" y="5869050"/>
                </a:lnTo>
                <a:lnTo>
                  <a:pt x="0" y="25779"/>
                </a:lnTo>
                <a:lnTo>
                  <a:pt x="25294" y="18058"/>
                </a:lnTo>
                <a:lnTo>
                  <a:pt x="71324" y="8138"/>
                </a:lnTo>
                <a:lnTo>
                  <a:pt x="118668" y="2062"/>
                </a:lnTo>
                <a:lnTo>
                  <a:pt x="167158" y="0"/>
                </a:lnTo>
                <a:lnTo>
                  <a:pt x="2396828" y="0"/>
                </a:lnTo>
                <a:lnTo>
                  <a:pt x="2445317" y="2062"/>
                </a:lnTo>
                <a:lnTo>
                  <a:pt x="2492661" y="8138"/>
                </a:lnTo>
                <a:lnTo>
                  <a:pt x="2538691" y="18058"/>
                </a:lnTo>
                <a:lnTo>
                  <a:pt x="2583238" y="31655"/>
                </a:lnTo>
                <a:lnTo>
                  <a:pt x="2626133" y="48758"/>
                </a:lnTo>
                <a:lnTo>
                  <a:pt x="2667209" y="69199"/>
                </a:lnTo>
                <a:lnTo>
                  <a:pt x="2706295" y="92810"/>
                </a:lnTo>
                <a:lnTo>
                  <a:pt x="2743225" y="119422"/>
                </a:lnTo>
                <a:lnTo>
                  <a:pt x="2777827" y="148867"/>
                </a:lnTo>
                <a:lnTo>
                  <a:pt x="2809935" y="180975"/>
                </a:lnTo>
                <a:lnTo>
                  <a:pt x="2839380" y="215577"/>
                </a:lnTo>
                <a:lnTo>
                  <a:pt x="2865992" y="252506"/>
                </a:lnTo>
                <a:lnTo>
                  <a:pt x="2889603" y="291593"/>
                </a:lnTo>
                <a:lnTo>
                  <a:pt x="2910044" y="332669"/>
                </a:lnTo>
                <a:lnTo>
                  <a:pt x="2927147" y="375564"/>
                </a:lnTo>
                <a:lnTo>
                  <a:pt x="2940743" y="420111"/>
                </a:lnTo>
                <a:lnTo>
                  <a:pt x="2950664" y="466141"/>
                </a:lnTo>
                <a:lnTo>
                  <a:pt x="2956740" y="513485"/>
                </a:lnTo>
                <a:lnTo>
                  <a:pt x="2958802" y="561974"/>
                </a:lnTo>
                <a:lnTo>
                  <a:pt x="2958802" y="5332854"/>
                </a:lnTo>
                <a:lnTo>
                  <a:pt x="2956740" y="5381343"/>
                </a:lnTo>
                <a:lnTo>
                  <a:pt x="2950664" y="5428687"/>
                </a:lnTo>
                <a:lnTo>
                  <a:pt x="2940743" y="5474717"/>
                </a:lnTo>
                <a:lnTo>
                  <a:pt x="2927147" y="5519264"/>
                </a:lnTo>
                <a:lnTo>
                  <a:pt x="2910044" y="5562160"/>
                </a:lnTo>
                <a:lnTo>
                  <a:pt x="2889603" y="5603235"/>
                </a:lnTo>
                <a:lnTo>
                  <a:pt x="2865992" y="5642322"/>
                </a:lnTo>
                <a:lnTo>
                  <a:pt x="2839380" y="5679251"/>
                </a:lnTo>
                <a:lnTo>
                  <a:pt x="2809935" y="5713854"/>
                </a:lnTo>
                <a:lnTo>
                  <a:pt x="2777827" y="5745962"/>
                </a:lnTo>
                <a:lnTo>
                  <a:pt x="2743225" y="5775406"/>
                </a:lnTo>
                <a:lnTo>
                  <a:pt x="2706295" y="5802018"/>
                </a:lnTo>
                <a:lnTo>
                  <a:pt x="2667209" y="5825629"/>
                </a:lnTo>
                <a:lnTo>
                  <a:pt x="2626133" y="5846071"/>
                </a:lnTo>
                <a:lnTo>
                  <a:pt x="2583238" y="5863174"/>
                </a:lnTo>
                <a:lnTo>
                  <a:pt x="2538691" y="5876770"/>
                </a:lnTo>
                <a:lnTo>
                  <a:pt x="2492661" y="5886690"/>
                </a:lnTo>
                <a:lnTo>
                  <a:pt x="2445317" y="5892766"/>
                </a:lnTo>
                <a:lnTo>
                  <a:pt x="2396828" y="5894829"/>
                </a:lnTo>
                <a:close/>
              </a:path>
            </a:pathLst>
          </a:custGeom>
          <a:solidFill>
            <a:srgbClr val="E1ECFB"/>
          </a:solidFill>
        </p:spPr>
        <p:txBody>
          <a:bodyPr wrap="square" lIns="0" tIns="0" rIns="0" bIns="0" rtlCol="0"/>
          <a:lstStyle/>
          <a:p>
            <a:endParaRPr/>
          </a:p>
        </p:txBody>
      </p:sp>
      <p:grpSp>
        <p:nvGrpSpPr>
          <p:cNvPr id="18" name="object 18"/>
          <p:cNvGrpSpPr/>
          <p:nvPr/>
        </p:nvGrpSpPr>
        <p:grpSpPr>
          <a:xfrm>
            <a:off x="3396942" y="0"/>
            <a:ext cx="4339590" cy="1844039"/>
            <a:chOff x="3396942" y="0"/>
            <a:chExt cx="4339590" cy="1844039"/>
          </a:xfrm>
        </p:grpSpPr>
        <p:sp>
          <p:nvSpPr>
            <p:cNvPr id="19" name="object 19"/>
            <p:cNvSpPr/>
            <p:nvPr/>
          </p:nvSpPr>
          <p:spPr>
            <a:xfrm>
              <a:off x="4044448" y="0"/>
              <a:ext cx="3691890" cy="1844039"/>
            </a:xfrm>
            <a:custGeom>
              <a:avLst/>
              <a:gdLst/>
              <a:ahLst/>
              <a:cxnLst/>
              <a:rect l="l" t="t" r="r" b="b"/>
              <a:pathLst>
                <a:path w="3691890" h="1844039">
                  <a:moveTo>
                    <a:pt x="1845885" y="1843616"/>
                  </a:moveTo>
                  <a:lnTo>
                    <a:pt x="1797483" y="1842994"/>
                  </a:lnTo>
                  <a:lnTo>
                    <a:pt x="1749388" y="1841138"/>
                  </a:lnTo>
                  <a:lnTo>
                    <a:pt x="1701616" y="1838063"/>
                  </a:lnTo>
                  <a:lnTo>
                    <a:pt x="1654181" y="1833784"/>
                  </a:lnTo>
                  <a:lnTo>
                    <a:pt x="1607099" y="1828317"/>
                  </a:lnTo>
                  <a:lnTo>
                    <a:pt x="1560386" y="1821677"/>
                  </a:lnTo>
                  <a:lnTo>
                    <a:pt x="1514055" y="1813879"/>
                  </a:lnTo>
                  <a:lnTo>
                    <a:pt x="1468123" y="1804938"/>
                  </a:lnTo>
                  <a:lnTo>
                    <a:pt x="1422604" y="1794869"/>
                  </a:lnTo>
                  <a:lnTo>
                    <a:pt x="1377515" y="1783688"/>
                  </a:lnTo>
                  <a:lnTo>
                    <a:pt x="1332869" y="1771409"/>
                  </a:lnTo>
                  <a:lnTo>
                    <a:pt x="1288683" y="1758048"/>
                  </a:lnTo>
                  <a:lnTo>
                    <a:pt x="1244971" y="1743621"/>
                  </a:lnTo>
                  <a:lnTo>
                    <a:pt x="1201748" y="1728142"/>
                  </a:lnTo>
                  <a:lnTo>
                    <a:pt x="1159030" y="1711626"/>
                  </a:lnTo>
                  <a:lnTo>
                    <a:pt x="1116833" y="1694089"/>
                  </a:lnTo>
                  <a:lnTo>
                    <a:pt x="1075170" y="1675545"/>
                  </a:lnTo>
                  <a:lnTo>
                    <a:pt x="1034058" y="1656011"/>
                  </a:lnTo>
                  <a:lnTo>
                    <a:pt x="993511" y="1635501"/>
                  </a:lnTo>
                  <a:lnTo>
                    <a:pt x="953545" y="1614031"/>
                  </a:lnTo>
                  <a:lnTo>
                    <a:pt x="914175" y="1591615"/>
                  </a:lnTo>
                  <a:lnTo>
                    <a:pt x="875416" y="1568269"/>
                  </a:lnTo>
                  <a:lnTo>
                    <a:pt x="837284" y="1544008"/>
                  </a:lnTo>
                  <a:lnTo>
                    <a:pt x="799793" y="1518847"/>
                  </a:lnTo>
                  <a:lnTo>
                    <a:pt x="762958" y="1492802"/>
                  </a:lnTo>
                  <a:lnTo>
                    <a:pt x="726796" y="1465887"/>
                  </a:lnTo>
                  <a:lnTo>
                    <a:pt x="691320" y="1438118"/>
                  </a:lnTo>
                  <a:lnTo>
                    <a:pt x="656547" y="1409510"/>
                  </a:lnTo>
                  <a:lnTo>
                    <a:pt x="622492" y="1380079"/>
                  </a:lnTo>
                  <a:lnTo>
                    <a:pt x="589169" y="1349838"/>
                  </a:lnTo>
                  <a:lnTo>
                    <a:pt x="556594" y="1318804"/>
                  </a:lnTo>
                  <a:lnTo>
                    <a:pt x="524782" y="1286992"/>
                  </a:lnTo>
                  <a:lnTo>
                    <a:pt x="493748" y="1254417"/>
                  </a:lnTo>
                  <a:lnTo>
                    <a:pt x="463507" y="1221094"/>
                  </a:lnTo>
                  <a:lnTo>
                    <a:pt x="434076" y="1187039"/>
                  </a:lnTo>
                  <a:lnTo>
                    <a:pt x="405468" y="1152266"/>
                  </a:lnTo>
                  <a:lnTo>
                    <a:pt x="377699" y="1116790"/>
                  </a:lnTo>
                  <a:lnTo>
                    <a:pt x="350784" y="1080628"/>
                  </a:lnTo>
                  <a:lnTo>
                    <a:pt x="324739" y="1043793"/>
                  </a:lnTo>
                  <a:lnTo>
                    <a:pt x="299578" y="1006302"/>
                  </a:lnTo>
                  <a:lnTo>
                    <a:pt x="275317" y="968170"/>
                  </a:lnTo>
                  <a:lnTo>
                    <a:pt x="251971" y="929411"/>
                  </a:lnTo>
                  <a:lnTo>
                    <a:pt x="229555" y="890041"/>
                  </a:lnTo>
                  <a:lnTo>
                    <a:pt x="208085" y="850075"/>
                  </a:lnTo>
                  <a:lnTo>
                    <a:pt x="187575" y="809528"/>
                  </a:lnTo>
                  <a:lnTo>
                    <a:pt x="168041" y="768416"/>
                  </a:lnTo>
                  <a:lnTo>
                    <a:pt x="149497" y="726753"/>
                  </a:lnTo>
                  <a:lnTo>
                    <a:pt x="131960" y="684556"/>
                  </a:lnTo>
                  <a:lnTo>
                    <a:pt x="115444" y="641838"/>
                  </a:lnTo>
                  <a:lnTo>
                    <a:pt x="99965" y="598615"/>
                  </a:lnTo>
                  <a:lnTo>
                    <a:pt x="85538" y="554903"/>
                  </a:lnTo>
                  <a:lnTo>
                    <a:pt x="72177" y="510717"/>
                  </a:lnTo>
                  <a:lnTo>
                    <a:pt x="59898" y="466071"/>
                  </a:lnTo>
                  <a:lnTo>
                    <a:pt x="48717" y="420981"/>
                  </a:lnTo>
                  <a:lnTo>
                    <a:pt x="38648" y="375463"/>
                  </a:lnTo>
                  <a:lnTo>
                    <a:pt x="29707" y="329531"/>
                  </a:lnTo>
                  <a:lnTo>
                    <a:pt x="21909" y="283200"/>
                  </a:lnTo>
                  <a:lnTo>
                    <a:pt x="15269" y="236487"/>
                  </a:lnTo>
                  <a:lnTo>
                    <a:pt x="9802" y="189405"/>
                  </a:lnTo>
                  <a:lnTo>
                    <a:pt x="5523" y="141970"/>
                  </a:lnTo>
                  <a:lnTo>
                    <a:pt x="2448" y="94198"/>
                  </a:lnTo>
                  <a:lnTo>
                    <a:pt x="592" y="46103"/>
                  </a:lnTo>
                  <a:lnTo>
                    <a:pt x="0" y="0"/>
                  </a:lnTo>
                  <a:lnTo>
                    <a:pt x="821173" y="0"/>
                  </a:lnTo>
                  <a:lnTo>
                    <a:pt x="822234" y="45905"/>
                  </a:lnTo>
                  <a:lnTo>
                    <a:pt x="825546" y="93540"/>
                  </a:lnTo>
                  <a:lnTo>
                    <a:pt x="831005" y="140555"/>
                  </a:lnTo>
                  <a:lnTo>
                    <a:pt x="838562" y="186901"/>
                  </a:lnTo>
                  <a:lnTo>
                    <a:pt x="848169" y="232530"/>
                  </a:lnTo>
                  <a:lnTo>
                    <a:pt x="859776" y="277391"/>
                  </a:lnTo>
                  <a:lnTo>
                    <a:pt x="873335" y="321435"/>
                  </a:lnTo>
                  <a:lnTo>
                    <a:pt x="888795" y="364612"/>
                  </a:lnTo>
                  <a:lnTo>
                    <a:pt x="906109" y="406875"/>
                  </a:lnTo>
                  <a:lnTo>
                    <a:pt x="925226" y="448172"/>
                  </a:lnTo>
                  <a:lnTo>
                    <a:pt x="946099" y="488454"/>
                  </a:lnTo>
                  <a:lnTo>
                    <a:pt x="968677" y="527673"/>
                  </a:lnTo>
                  <a:lnTo>
                    <a:pt x="992912" y="565778"/>
                  </a:lnTo>
                  <a:lnTo>
                    <a:pt x="1018755" y="602721"/>
                  </a:lnTo>
                  <a:lnTo>
                    <a:pt x="1046156" y="638452"/>
                  </a:lnTo>
                  <a:lnTo>
                    <a:pt x="1075066" y="672921"/>
                  </a:lnTo>
                  <a:lnTo>
                    <a:pt x="1105437" y="706080"/>
                  </a:lnTo>
                  <a:lnTo>
                    <a:pt x="1137220" y="737878"/>
                  </a:lnTo>
                  <a:lnTo>
                    <a:pt x="1170364" y="768267"/>
                  </a:lnTo>
                  <a:lnTo>
                    <a:pt x="1204822" y="797196"/>
                  </a:lnTo>
                  <a:lnTo>
                    <a:pt x="1240544" y="824617"/>
                  </a:lnTo>
                  <a:lnTo>
                    <a:pt x="1277480" y="850481"/>
                  </a:lnTo>
                  <a:lnTo>
                    <a:pt x="1315583" y="874737"/>
                  </a:lnTo>
                  <a:lnTo>
                    <a:pt x="1354802" y="897336"/>
                  </a:lnTo>
                  <a:lnTo>
                    <a:pt x="1395089" y="918230"/>
                  </a:lnTo>
                  <a:lnTo>
                    <a:pt x="1436395" y="937368"/>
                  </a:lnTo>
                  <a:lnTo>
                    <a:pt x="1478670" y="954701"/>
                  </a:lnTo>
                  <a:lnTo>
                    <a:pt x="1521866" y="970180"/>
                  </a:lnTo>
                  <a:lnTo>
                    <a:pt x="1565933" y="983756"/>
                  </a:lnTo>
                  <a:lnTo>
                    <a:pt x="1610822" y="995378"/>
                  </a:lnTo>
                  <a:lnTo>
                    <a:pt x="1656485" y="1004998"/>
                  </a:lnTo>
                  <a:lnTo>
                    <a:pt x="1702871" y="1012566"/>
                  </a:lnTo>
                  <a:lnTo>
                    <a:pt x="1749933" y="1018033"/>
                  </a:lnTo>
                  <a:lnTo>
                    <a:pt x="1797621" y="1021350"/>
                  </a:lnTo>
                  <a:lnTo>
                    <a:pt x="1845885" y="1022466"/>
                  </a:lnTo>
                  <a:lnTo>
                    <a:pt x="3381344" y="1022466"/>
                  </a:lnTo>
                  <a:lnTo>
                    <a:pt x="3367031" y="1043793"/>
                  </a:lnTo>
                  <a:lnTo>
                    <a:pt x="3340986" y="1080628"/>
                  </a:lnTo>
                  <a:lnTo>
                    <a:pt x="3314071" y="1116790"/>
                  </a:lnTo>
                  <a:lnTo>
                    <a:pt x="3286302" y="1152266"/>
                  </a:lnTo>
                  <a:lnTo>
                    <a:pt x="3257694" y="1187039"/>
                  </a:lnTo>
                  <a:lnTo>
                    <a:pt x="3228263" y="1221094"/>
                  </a:lnTo>
                  <a:lnTo>
                    <a:pt x="3198022" y="1254417"/>
                  </a:lnTo>
                  <a:lnTo>
                    <a:pt x="3166988" y="1286992"/>
                  </a:lnTo>
                  <a:lnTo>
                    <a:pt x="3135176" y="1318804"/>
                  </a:lnTo>
                  <a:lnTo>
                    <a:pt x="3102601" y="1349838"/>
                  </a:lnTo>
                  <a:lnTo>
                    <a:pt x="3069278" y="1380079"/>
                  </a:lnTo>
                  <a:lnTo>
                    <a:pt x="3035223" y="1409510"/>
                  </a:lnTo>
                  <a:lnTo>
                    <a:pt x="3000450" y="1438118"/>
                  </a:lnTo>
                  <a:lnTo>
                    <a:pt x="2964974" y="1465887"/>
                  </a:lnTo>
                  <a:lnTo>
                    <a:pt x="2928812" y="1492802"/>
                  </a:lnTo>
                  <a:lnTo>
                    <a:pt x="2891977" y="1518847"/>
                  </a:lnTo>
                  <a:lnTo>
                    <a:pt x="2854486" y="1544008"/>
                  </a:lnTo>
                  <a:lnTo>
                    <a:pt x="2816354" y="1568269"/>
                  </a:lnTo>
                  <a:lnTo>
                    <a:pt x="2777595" y="1591615"/>
                  </a:lnTo>
                  <a:lnTo>
                    <a:pt x="2738225" y="1614031"/>
                  </a:lnTo>
                  <a:lnTo>
                    <a:pt x="2698259" y="1635501"/>
                  </a:lnTo>
                  <a:lnTo>
                    <a:pt x="2657712" y="1656011"/>
                  </a:lnTo>
                  <a:lnTo>
                    <a:pt x="2616600" y="1675545"/>
                  </a:lnTo>
                  <a:lnTo>
                    <a:pt x="2574937" y="1694089"/>
                  </a:lnTo>
                  <a:lnTo>
                    <a:pt x="2532740" y="1711626"/>
                  </a:lnTo>
                  <a:lnTo>
                    <a:pt x="2490022" y="1728142"/>
                  </a:lnTo>
                  <a:lnTo>
                    <a:pt x="2446799" y="1743621"/>
                  </a:lnTo>
                  <a:lnTo>
                    <a:pt x="2403087" y="1758048"/>
                  </a:lnTo>
                  <a:lnTo>
                    <a:pt x="2358901" y="1771409"/>
                  </a:lnTo>
                  <a:lnTo>
                    <a:pt x="2314255" y="1783688"/>
                  </a:lnTo>
                  <a:lnTo>
                    <a:pt x="2269165" y="1794869"/>
                  </a:lnTo>
                  <a:lnTo>
                    <a:pt x="2223647" y="1804938"/>
                  </a:lnTo>
                  <a:lnTo>
                    <a:pt x="2177715" y="1813879"/>
                  </a:lnTo>
                  <a:lnTo>
                    <a:pt x="2131384" y="1821677"/>
                  </a:lnTo>
                  <a:lnTo>
                    <a:pt x="2084671" y="1828317"/>
                  </a:lnTo>
                  <a:lnTo>
                    <a:pt x="2037589" y="1833784"/>
                  </a:lnTo>
                  <a:lnTo>
                    <a:pt x="1990154" y="1838063"/>
                  </a:lnTo>
                  <a:lnTo>
                    <a:pt x="1942382" y="1841138"/>
                  </a:lnTo>
                  <a:lnTo>
                    <a:pt x="1894287" y="1842994"/>
                  </a:lnTo>
                  <a:lnTo>
                    <a:pt x="1845885" y="1843616"/>
                  </a:lnTo>
                  <a:close/>
                </a:path>
                <a:path w="3691890" h="1844039">
                  <a:moveTo>
                    <a:pt x="3381344" y="1022466"/>
                  </a:moveTo>
                  <a:lnTo>
                    <a:pt x="1845885" y="1022466"/>
                  </a:lnTo>
                  <a:lnTo>
                    <a:pt x="1894149" y="1021350"/>
                  </a:lnTo>
                  <a:lnTo>
                    <a:pt x="1941837" y="1018033"/>
                  </a:lnTo>
                  <a:lnTo>
                    <a:pt x="1988899" y="1012566"/>
                  </a:lnTo>
                  <a:lnTo>
                    <a:pt x="2035285" y="1004998"/>
                  </a:lnTo>
                  <a:lnTo>
                    <a:pt x="2080948" y="995378"/>
                  </a:lnTo>
                  <a:lnTo>
                    <a:pt x="2125837" y="983756"/>
                  </a:lnTo>
                  <a:lnTo>
                    <a:pt x="2169904" y="970180"/>
                  </a:lnTo>
                  <a:lnTo>
                    <a:pt x="2213100" y="954701"/>
                  </a:lnTo>
                  <a:lnTo>
                    <a:pt x="2255375" y="937368"/>
                  </a:lnTo>
                  <a:lnTo>
                    <a:pt x="2296681" y="918230"/>
                  </a:lnTo>
                  <a:lnTo>
                    <a:pt x="2336968" y="897336"/>
                  </a:lnTo>
                  <a:lnTo>
                    <a:pt x="2376187" y="874737"/>
                  </a:lnTo>
                  <a:lnTo>
                    <a:pt x="2414290" y="850481"/>
                  </a:lnTo>
                  <a:lnTo>
                    <a:pt x="2451226" y="824617"/>
                  </a:lnTo>
                  <a:lnTo>
                    <a:pt x="2486948" y="797196"/>
                  </a:lnTo>
                  <a:lnTo>
                    <a:pt x="2521406" y="768267"/>
                  </a:lnTo>
                  <a:lnTo>
                    <a:pt x="2554550" y="737878"/>
                  </a:lnTo>
                  <a:lnTo>
                    <a:pt x="2586333" y="706080"/>
                  </a:lnTo>
                  <a:lnTo>
                    <a:pt x="2616704" y="672921"/>
                  </a:lnTo>
                  <a:lnTo>
                    <a:pt x="2645614" y="638452"/>
                  </a:lnTo>
                  <a:lnTo>
                    <a:pt x="2673015" y="602721"/>
                  </a:lnTo>
                  <a:lnTo>
                    <a:pt x="2698858" y="565778"/>
                  </a:lnTo>
                  <a:lnTo>
                    <a:pt x="2723093" y="527673"/>
                  </a:lnTo>
                  <a:lnTo>
                    <a:pt x="2745671" y="488454"/>
                  </a:lnTo>
                  <a:lnTo>
                    <a:pt x="2766544" y="448172"/>
                  </a:lnTo>
                  <a:lnTo>
                    <a:pt x="2785661" y="406875"/>
                  </a:lnTo>
                  <a:lnTo>
                    <a:pt x="2802975" y="364612"/>
                  </a:lnTo>
                  <a:lnTo>
                    <a:pt x="2818435" y="321435"/>
                  </a:lnTo>
                  <a:lnTo>
                    <a:pt x="2831994" y="277391"/>
                  </a:lnTo>
                  <a:lnTo>
                    <a:pt x="2843601" y="232530"/>
                  </a:lnTo>
                  <a:lnTo>
                    <a:pt x="2853208" y="186901"/>
                  </a:lnTo>
                  <a:lnTo>
                    <a:pt x="2860765" y="140555"/>
                  </a:lnTo>
                  <a:lnTo>
                    <a:pt x="2866148" y="94198"/>
                  </a:lnTo>
                  <a:lnTo>
                    <a:pt x="2869522" y="46103"/>
                  </a:lnTo>
                  <a:lnTo>
                    <a:pt x="2870597" y="0"/>
                  </a:lnTo>
                  <a:lnTo>
                    <a:pt x="3691770" y="0"/>
                  </a:lnTo>
                  <a:lnTo>
                    <a:pt x="3691180" y="45905"/>
                  </a:lnTo>
                  <a:lnTo>
                    <a:pt x="3689347" y="93540"/>
                  </a:lnTo>
                  <a:lnTo>
                    <a:pt x="3689322" y="94198"/>
                  </a:lnTo>
                  <a:lnTo>
                    <a:pt x="3686338" y="140555"/>
                  </a:lnTo>
                  <a:lnTo>
                    <a:pt x="3686247" y="141970"/>
                  </a:lnTo>
                  <a:lnTo>
                    <a:pt x="3681968" y="189405"/>
                  </a:lnTo>
                  <a:lnTo>
                    <a:pt x="3676501" y="236487"/>
                  </a:lnTo>
                  <a:lnTo>
                    <a:pt x="3669861" y="283200"/>
                  </a:lnTo>
                  <a:lnTo>
                    <a:pt x="3662063" y="329531"/>
                  </a:lnTo>
                  <a:lnTo>
                    <a:pt x="3653122" y="375463"/>
                  </a:lnTo>
                  <a:lnTo>
                    <a:pt x="3643053" y="420981"/>
                  </a:lnTo>
                  <a:lnTo>
                    <a:pt x="3631872" y="466071"/>
                  </a:lnTo>
                  <a:lnTo>
                    <a:pt x="3619593" y="510717"/>
                  </a:lnTo>
                  <a:lnTo>
                    <a:pt x="3606232" y="554903"/>
                  </a:lnTo>
                  <a:lnTo>
                    <a:pt x="3591805" y="598615"/>
                  </a:lnTo>
                  <a:lnTo>
                    <a:pt x="3576326" y="641838"/>
                  </a:lnTo>
                  <a:lnTo>
                    <a:pt x="3559810" y="684556"/>
                  </a:lnTo>
                  <a:lnTo>
                    <a:pt x="3542273" y="726753"/>
                  </a:lnTo>
                  <a:lnTo>
                    <a:pt x="3523796" y="768267"/>
                  </a:lnTo>
                  <a:lnTo>
                    <a:pt x="3504195" y="809528"/>
                  </a:lnTo>
                  <a:lnTo>
                    <a:pt x="3483685" y="850075"/>
                  </a:lnTo>
                  <a:lnTo>
                    <a:pt x="3462215" y="890041"/>
                  </a:lnTo>
                  <a:lnTo>
                    <a:pt x="3439799" y="929411"/>
                  </a:lnTo>
                  <a:lnTo>
                    <a:pt x="3416453" y="968170"/>
                  </a:lnTo>
                  <a:lnTo>
                    <a:pt x="3392192" y="1006302"/>
                  </a:lnTo>
                  <a:lnTo>
                    <a:pt x="3381344" y="1022466"/>
                  </a:lnTo>
                  <a:close/>
                </a:path>
              </a:pathLst>
            </a:custGeom>
            <a:solidFill>
              <a:srgbClr val="E1ECFB"/>
            </a:solidFill>
          </p:spPr>
          <p:txBody>
            <a:bodyPr wrap="square" lIns="0" tIns="0" rIns="0" bIns="0" rtlCol="0"/>
            <a:lstStyle/>
            <a:p>
              <a:endParaRPr/>
            </a:p>
          </p:txBody>
        </p:sp>
        <p:sp>
          <p:nvSpPr>
            <p:cNvPr id="20" name="object 20"/>
            <p:cNvSpPr/>
            <p:nvPr/>
          </p:nvSpPr>
          <p:spPr>
            <a:xfrm>
              <a:off x="3396942" y="1028699"/>
              <a:ext cx="647700" cy="647700"/>
            </a:xfrm>
            <a:custGeom>
              <a:avLst/>
              <a:gdLst/>
              <a:ahLst/>
              <a:cxnLst/>
              <a:rect l="l" t="t" r="r" b="b"/>
              <a:pathLst>
                <a:path w="647700" h="647700">
                  <a:moveTo>
                    <a:pt x="323701" y="647402"/>
                  </a:moveTo>
                  <a:lnTo>
                    <a:pt x="275863" y="643892"/>
                  </a:lnTo>
                  <a:lnTo>
                    <a:pt x="230206" y="633698"/>
                  </a:lnTo>
                  <a:lnTo>
                    <a:pt x="187229" y="617319"/>
                  </a:lnTo>
                  <a:lnTo>
                    <a:pt x="147435" y="595256"/>
                  </a:lnTo>
                  <a:lnTo>
                    <a:pt x="111322" y="568009"/>
                  </a:lnTo>
                  <a:lnTo>
                    <a:pt x="79392" y="536079"/>
                  </a:lnTo>
                  <a:lnTo>
                    <a:pt x="52146" y="499967"/>
                  </a:lnTo>
                  <a:lnTo>
                    <a:pt x="30082" y="460172"/>
                  </a:lnTo>
                  <a:lnTo>
                    <a:pt x="13703" y="417196"/>
                  </a:lnTo>
                  <a:lnTo>
                    <a:pt x="3502" y="371446"/>
                  </a:lnTo>
                  <a:lnTo>
                    <a:pt x="0" y="323701"/>
                  </a:lnTo>
                  <a:lnTo>
                    <a:pt x="3509" y="275863"/>
                  </a:lnTo>
                  <a:lnTo>
                    <a:pt x="13703" y="230206"/>
                  </a:lnTo>
                  <a:lnTo>
                    <a:pt x="30082" y="187229"/>
                  </a:lnTo>
                  <a:lnTo>
                    <a:pt x="52146" y="147435"/>
                  </a:lnTo>
                  <a:lnTo>
                    <a:pt x="79392" y="111322"/>
                  </a:lnTo>
                  <a:lnTo>
                    <a:pt x="111322" y="79392"/>
                  </a:lnTo>
                  <a:lnTo>
                    <a:pt x="147435" y="52146"/>
                  </a:lnTo>
                  <a:lnTo>
                    <a:pt x="187229" y="30082"/>
                  </a:lnTo>
                  <a:lnTo>
                    <a:pt x="230206" y="13703"/>
                  </a:lnTo>
                  <a:lnTo>
                    <a:pt x="275863" y="3509"/>
                  </a:lnTo>
                  <a:lnTo>
                    <a:pt x="323701" y="0"/>
                  </a:lnTo>
                  <a:lnTo>
                    <a:pt x="371539" y="3509"/>
                  </a:lnTo>
                  <a:lnTo>
                    <a:pt x="417196" y="13703"/>
                  </a:lnTo>
                  <a:lnTo>
                    <a:pt x="460172" y="30082"/>
                  </a:lnTo>
                  <a:lnTo>
                    <a:pt x="499967" y="52146"/>
                  </a:lnTo>
                  <a:lnTo>
                    <a:pt x="536079" y="79392"/>
                  </a:lnTo>
                  <a:lnTo>
                    <a:pt x="568009" y="111322"/>
                  </a:lnTo>
                  <a:lnTo>
                    <a:pt x="592662" y="143997"/>
                  </a:lnTo>
                  <a:lnTo>
                    <a:pt x="323701" y="143997"/>
                  </a:lnTo>
                  <a:lnTo>
                    <a:pt x="275955" y="150422"/>
                  </a:lnTo>
                  <a:lnTo>
                    <a:pt x="233036" y="168549"/>
                  </a:lnTo>
                  <a:lnTo>
                    <a:pt x="196660" y="196660"/>
                  </a:lnTo>
                  <a:lnTo>
                    <a:pt x="168549" y="233036"/>
                  </a:lnTo>
                  <a:lnTo>
                    <a:pt x="150461" y="275863"/>
                  </a:lnTo>
                  <a:lnTo>
                    <a:pt x="143997" y="323701"/>
                  </a:lnTo>
                  <a:lnTo>
                    <a:pt x="150413" y="371446"/>
                  </a:lnTo>
                  <a:lnTo>
                    <a:pt x="168520" y="414366"/>
                  </a:lnTo>
                  <a:lnTo>
                    <a:pt x="196611" y="450741"/>
                  </a:lnTo>
                  <a:lnTo>
                    <a:pt x="232978" y="478852"/>
                  </a:lnTo>
                  <a:lnTo>
                    <a:pt x="275910" y="496980"/>
                  </a:lnTo>
                  <a:lnTo>
                    <a:pt x="323701" y="503404"/>
                  </a:lnTo>
                  <a:lnTo>
                    <a:pt x="592662" y="503404"/>
                  </a:lnTo>
                  <a:lnTo>
                    <a:pt x="568009" y="536079"/>
                  </a:lnTo>
                  <a:lnTo>
                    <a:pt x="536079" y="568009"/>
                  </a:lnTo>
                  <a:lnTo>
                    <a:pt x="499967" y="595256"/>
                  </a:lnTo>
                  <a:lnTo>
                    <a:pt x="460172" y="617319"/>
                  </a:lnTo>
                  <a:lnTo>
                    <a:pt x="417196" y="633698"/>
                  </a:lnTo>
                  <a:lnTo>
                    <a:pt x="371539" y="643892"/>
                  </a:lnTo>
                  <a:lnTo>
                    <a:pt x="323701" y="647402"/>
                  </a:lnTo>
                  <a:close/>
                </a:path>
                <a:path w="647700" h="647700">
                  <a:moveTo>
                    <a:pt x="592662" y="503404"/>
                  </a:moveTo>
                  <a:lnTo>
                    <a:pt x="323701" y="503404"/>
                  </a:lnTo>
                  <a:lnTo>
                    <a:pt x="371491" y="496980"/>
                  </a:lnTo>
                  <a:lnTo>
                    <a:pt x="414424" y="478852"/>
                  </a:lnTo>
                  <a:lnTo>
                    <a:pt x="450790" y="450741"/>
                  </a:lnTo>
                  <a:lnTo>
                    <a:pt x="478881" y="414366"/>
                  </a:lnTo>
                  <a:lnTo>
                    <a:pt x="496989" y="371446"/>
                  </a:lnTo>
                  <a:lnTo>
                    <a:pt x="503404" y="323701"/>
                  </a:lnTo>
                  <a:lnTo>
                    <a:pt x="496941" y="275863"/>
                  </a:lnTo>
                  <a:lnTo>
                    <a:pt x="478852" y="233036"/>
                  </a:lnTo>
                  <a:lnTo>
                    <a:pt x="450741" y="196660"/>
                  </a:lnTo>
                  <a:lnTo>
                    <a:pt x="414366" y="168549"/>
                  </a:lnTo>
                  <a:lnTo>
                    <a:pt x="371446" y="150422"/>
                  </a:lnTo>
                  <a:lnTo>
                    <a:pt x="323701" y="143997"/>
                  </a:lnTo>
                  <a:lnTo>
                    <a:pt x="592662" y="143997"/>
                  </a:lnTo>
                  <a:lnTo>
                    <a:pt x="617319" y="187229"/>
                  </a:lnTo>
                  <a:lnTo>
                    <a:pt x="633698" y="230206"/>
                  </a:lnTo>
                  <a:lnTo>
                    <a:pt x="643892" y="275863"/>
                  </a:lnTo>
                  <a:lnTo>
                    <a:pt x="647402" y="323701"/>
                  </a:lnTo>
                  <a:lnTo>
                    <a:pt x="643899" y="371446"/>
                  </a:lnTo>
                  <a:lnTo>
                    <a:pt x="633698" y="417196"/>
                  </a:lnTo>
                  <a:lnTo>
                    <a:pt x="617319" y="460172"/>
                  </a:lnTo>
                  <a:lnTo>
                    <a:pt x="595256" y="499967"/>
                  </a:lnTo>
                  <a:lnTo>
                    <a:pt x="592662" y="503404"/>
                  </a:lnTo>
                  <a:close/>
                </a:path>
              </a:pathLst>
            </a:custGeom>
            <a:solidFill>
              <a:srgbClr val="C4D9F2"/>
            </a:solidFill>
          </p:spPr>
          <p:txBody>
            <a:bodyPr wrap="square" lIns="0" tIns="0" rIns="0" bIns="0" rtlCol="0"/>
            <a:lstStyle/>
            <a:p>
              <a:endParaRPr/>
            </a:p>
          </p:txBody>
        </p:sp>
      </p:grpSp>
      <p:sp>
        <p:nvSpPr>
          <p:cNvPr id="26" name="object 26"/>
          <p:cNvSpPr txBox="1">
            <a:spLocks noGrp="1"/>
          </p:cNvSpPr>
          <p:nvPr>
            <p:ph type="title"/>
          </p:nvPr>
        </p:nvSpPr>
        <p:spPr>
          <a:xfrm>
            <a:off x="11535967" y="2791573"/>
            <a:ext cx="5405755" cy="890905"/>
          </a:xfrm>
          <a:prstGeom prst="rect">
            <a:avLst/>
          </a:prstGeom>
        </p:spPr>
        <p:txBody>
          <a:bodyPr vert="horz" wrap="square" lIns="0" tIns="15875" rIns="0" bIns="0" rtlCol="0">
            <a:spAutoFit/>
          </a:bodyPr>
          <a:lstStyle/>
          <a:p>
            <a:pPr marL="12700">
              <a:lnSpc>
                <a:spcPct val="100000"/>
              </a:lnSpc>
              <a:spcBef>
                <a:spcPts val="125"/>
              </a:spcBef>
            </a:pPr>
            <a:endParaRPr sz="5650" dirty="0">
              <a:latin typeface="Arial Black"/>
              <a:cs typeface="Arial Black"/>
            </a:endParaRPr>
          </a:p>
        </p:txBody>
      </p:sp>
      <p:sp>
        <p:nvSpPr>
          <p:cNvPr id="30" name="object 30"/>
          <p:cNvSpPr txBox="1"/>
          <p:nvPr/>
        </p:nvSpPr>
        <p:spPr>
          <a:xfrm>
            <a:off x="14934536" y="5706354"/>
            <a:ext cx="1928495" cy="421640"/>
          </a:xfrm>
          <a:prstGeom prst="rect">
            <a:avLst/>
          </a:prstGeom>
        </p:spPr>
        <p:txBody>
          <a:bodyPr vert="horz" wrap="square" lIns="0" tIns="12700" rIns="0" bIns="0" rtlCol="0">
            <a:spAutoFit/>
          </a:bodyPr>
          <a:lstStyle/>
          <a:p>
            <a:pPr marL="12700">
              <a:lnSpc>
                <a:spcPct val="100000"/>
              </a:lnSpc>
              <a:spcBef>
                <a:spcPts val="100"/>
              </a:spcBef>
            </a:pPr>
            <a:endParaRPr sz="2600" dirty="0">
              <a:latin typeface="Tahoma"/>
              <a:cs typeface="Tahoma"/>
            </a:endParaRPr>
          </a:p>
        </p:txBody>
      </p:sp>
      <p:grpSp>
        <p:nvGrpSpPr>
          <p:cNvPr id="9" name="Group 7"/>
          <p:cNvGrpSpPr/>
          <p:nvPr/>
        </p:nvGrpSpPr>
        <p:grpSpPr>
          <a:xfrm>
            <a:off x="673011" y="3285049"/>
            <a:ext cx="9723615" cy="2612568"/>
            <a:chOff x="0" y="0"/>
            <a:chExt cx="12964819" cy="3483424"/>
          </a:xfrm>
        </p:grpSpPr>
        <p:grpSp>
          <p:nvGrpSpPr>
            <p:cNvPr id="10" name="Group 8"/>
            <p:cNvGrpSpPr/>
            <p:nvPr/>
          </p:nvGrpSpPr>
          <p:grpSpPr>
            <a:xfrm>
              <a:off x="0" y="410735"/>
              <a:ext cx="10777373" cy="2661954"/>
              <a:chOff x="0" y="0"/>
              <a:chExt cx="2161091" cy="533778"/>
            </a:xfrm>
          </p:grpSpPr>
          <p:sp>
            <p:nvSpPr>
              <p:cNvPr id="14" name="Freeform 9"/>
              <p:cNvSpPr/>
              <p:nvPr/>
            </p:nvSpPr>
            <p:spPr>
              <a:xfrm>
                <a:off x="0" y="0"/>
                <a:ext cx="2161091" cy="533778"/>
              </a:xfrm>
              <a:custGeom>
                <a:avLst/>
                <a:gdLst/>
                <a:ahLst/>
                <a:cxnLst/>
                <a:rect l="l" t="t" r="r" b="b"/>
                <a:pathLst>
                  <a:path w="2161091" h="533778">
                    <a:moveTo>
                      <a:pt x="12271" y="0"/>
                    </a:moveTo>
                    <a:lnTo>
                      <a:pt x="2148820" y="0"/>
                    </a:lnTo>
                    <a:cubicBezTo>
                      <a:pt x="2152074" y="0"/>
                      <a:pt x="2155195" y="1293"/>
                      <a:pt x="2157497" y="3594"/>
                    </a:cubicBezTo>
                    <a:cubicBezTo>
                      <a:pt x="2159798" y="5895"/>
                      <a:pt x="2161091" y="9017"/>
                      <a:pt x="2161091" y="12271"/>
                    </a:cubicBezTo>
                    <a:lnTo>
                      <a:pt x="2161091" y="521507"/>
                    </a:lnTo>
                    <a:cubicBezTo>
                      <a:pt x="2161091" y="528284"/>
                      <a:pt x="2155597" y="533778"/>
                      <a:pt x="2148820" y="533778"/>
                    </a:cubicBezTo>
                    <a:lnTo>
                      <a:pt x="12271" y="533778"/>
                    </a:lnTo>
                    <a:cubicBezTo>
                      <a:pt x="5494" y="533778"/>
                      <a:pt x="0" y="528284"/>
                      <a:pt x="0" y="521507"/>
                    </a:cubicBezTo>
                    <a:lnTo>
                      <a:pt x="0" y="12271"/>
                    </a:lnTo>
                    <a:cubicBezTo>
                      <a:pt x="0" y="5494"/>
                      <a:pt x="5494" y="0"/>
                      <a:pt x="12271" y="0"/>
                    </a:cubicBezTo>
                    <a:close/>
                  </a:path>
                </a:pathLst>
              </a:custGeom>
              <a:solidFill>
                <a:srgbClr val="131211"/>
              </a:solidFill>
            </p:spPr>
          </p:sp>
          <p:sp>
            <p:nvSpPr>
              <p:cNvPr id="15" name="TextBox 10"/>
              <p:cNvSpPr txBox="1"/>
              <p:nvPr/>
            </p:nvSpPr>
            <p:spPr>
              <a:xfrm>
                <a:off x="0" y="-9525"/>
                <a:ext cx="2161091" cy="543303"/>
              </a:xfrm>
              <a:prstGeom prst="rect">
                <a:avLst/>
              </a:prstGeom>
            </p:spPr>
            <p:txBody>
              <a:bodyPr lIns="55684" tIns="55684" rIns="55684" bIns="55684" rtlCol="0" anchor="ctr"/>
              <a:lstStyle/>
              <a:p>
                <a:pPr algn="ctr">
                  <a:lnSpc>
                    <a:spcPts val="2860"/>
                  </a:lnSpc>
                </a:pPr>
                <a:endParaRPr/>
              </a:p>
            </p:txBody>
          </p:sp>
        </p:grpSp>
        <p:grpSp>
          <p:nvGrpSpPr>
            <p:cNvPr id="11" name="Group 11"/>
            <p:cNvGrpSpPr/>
            <p:nvPr/>
          </p:nvGrpSpPr>
          <p:grpSpPr>
            <a:xfrm>
              <a:off x="8911381" y="0"/>
              <a:ext cx="4053438" cy="348342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80975" cap="sq">
                <a:solidFill>
                  <a:srgbClr val="000000"/>
                </a:solidFill>
                <a:prstDash val="solid"/>
                <a:miter/>
              </a:ln>
            </p:spPr>
          </p:sp>
          <p:sp>
            <p:nvSpPr>
              <p:cNvPr id="13" name="TextBox 13"/>
              <p:cNvSpPr txBox="1"/>
              <p:nvPr/>
            </p:nvSpPr>
            <p:spPr>
              <a:xfrm>
                <a:off x="114300" y="-9525"/>
                <a:ext cx="584200" cy="708025"/>
              </a:xfrm>
              <a:prstGeom prst="rect">
                <a:avLst/>
              </a:prstGeom>
            </p:spPr>
            <p:txBody>
              <a:bodyPr lIns="55684" tIns="55684" rIns="55684" bIns="55684" rtlCol="0" anchor="ctr"/>
              <a:lstStyle/>
              <a:p>
                <a:pPr algn="ctr">
                  <a:lnSpc>
                    <a:spcPts val="2860"/>
                  </a:lnSpc>
                </a:pPr>
                <a:endParaRPr/>
              </a:p>
            </p:txBody>
          </p:sp>
        </p:grpSp>
      </p:grpSp>
      <p:sp>
        <p:nvSpPr>
          <p:cNvPr id="3" name="Rectangle 2"/>
          <p:cNvSpPr/>
          <p:nvPr/>
        </p:nvSpPr>
        <p:spPr>
          <a:xfrm>
            <a:off x="1031947" y="3852669"/>
            <a:ext cx="6324600" cy="1477328"/>
          </a:xfrm>
          <a:prstGeom prst="rect">
            <a:avLst/>
          </a:prstGeom>
        </p:spPr>
        <p:txBody>
          <a:bodyPr wrap="square">
            <a:spAutoFit/>
          </a:bodyPr>
          <a:lstStyle/>
          <a:p>
            <a:r>
              <a:rPr lang="en-US" b="1" dirty="0" err="1" smtClean="0">
                <a:solidFill>
                  <a:schemeClr val="bg1"/>
                </a:solidFill>
              </a:rPr>
              <a:t>Plotly</a:t>
            </a:r>
            <a:r>
              <a:rPr lang="en-US" dirty="0" smtClean="0">
                <a:solidFill>
                  <a:schemeClr val="bg1"/>
                </a:solidFill>
              </a:rPr>
              <a:t> is a graphing library for creating interactive and publication-quality charts in Python. It supports a wide range of charts like line plots, bar graphs, scatter plots, pie charts, and more. </a:t>
            </a:r>
            <a:r>
              <a:rPr lang="en-US" dirty="0" err="1" smtClean="0">
                <a:solidFill>
                  <a:schemeClr val="bg1"/>
                </a:solidFill>
              </a:rPr>
              <a:t>Plotly</a:t>
            </a:r>
            <a:r>
              <a:rPr lang="en-US" dirty="0" smtClean="0">
                <a:solidFill>
                  <a:schemeClr val="bg1"/>
                </a:solidFill>
              </a:rPr>
              <a:t> integrates well with dashboards and is ideal for real-time web-based visualizations.</a:t>
            </a:r>
            <a:endParaRPr lang="en-US" dirty="0">
              <a:solidFill>
                <a:schemeClr val="bg1"/>
              </a:solidFill>
            </a:endParaRPr>
          </a:p>
        </p:txBody>
      </p:sp>
      <p:pic>
        <p:nvPicPr>
          <p:cNvPr id="17" name="Picture 16"/>
          <p:cNvPicPr>
            <a:picLocks noChangeAspect="1"/>
          </p:cNvPicPr>
          <p:nvPr/>
        </p:nvPicPr>
        <p:blipFill>
          <a:blip r:embed="rId2"/>
          <a:stretch>
            <a:fillRect/>
          </a:stretch>
        </p:blipFill>
        <p:spPr>
          <a:xfrm>
            <a:off x="8068476" y="3780891"/>
            <a:ext cx="1616219" cy="1585257"/>
          </a:xfrm>
          <a:prstGeom prst="rect">
            <a:avLst/>
          </a:prstGeom>
        </p:spPr>
      </p:pic>
      <p:sp>
        <p:nvSpPr>
          <p:cNvPr id="21" name="Rectangle 20"/>
          <p:cNvSpPr/>
          <p:nvPr/>
        </p:nvSpPr>
        <p:spPr>
          <a:xfrm>
            <a:off x="8991600" y="6743700"/>
            <a:ext cx="9013206" cy="22250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p>
        </p:txBody>
      </p:sp>
      <p:grpSp>
        <p:nvGrpSpPr>
          <p:cNvPr id="22" name="Group 17"/>
          <p:cNvGrpSpPr/>
          <p:nvPr/>
        </p:nvGrpSpPr>
        <p:grpSpPr>
          <a:xfrm>
            <a:off x="7424066" y="6520783"/>
            <a:ext cx="3107928" cy="2670876"/>
            <a:chOff x="0" y="0"/>
            <a:chExt cx="812800" cy="698500"/>
          </a:xfrm>
        </p:grpSpPr>
        <p:sp>
          <p:nvSpPr>
            <p:cNvPr id="23"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209550" cap="sq">
              <a:solidFill>
                <a:srgbClr val="000000"/>
              </a:solidFill>
              <a:prstDash val="solid"/>
              <a:miter/>
            </a:ln>
          </p:spPr>
        </p:sp>
        <p:sp>
          <p:nvSpPr>
            <p:cNvPr id="24" name="TextBox 19"/>
            <p:cNvSpPr txBox="1"/>
            <p:nvPr/>
          </p:nvSpPr>
          <p:spPr>
            <a:xfrm>
              <a:off x="114300" y="-9525"/>
              <a:ext cx="584200" cy="708025"/>
            </a:xfrm>
            <a:prstGeom prst="rect">
              <a:avLst/>
            </a:prstGeom>
          </p:spPr>
          <p:txBody>
            <a:bodyPr lIns="66303" tIns="66303" rIns="66303" bIns="66303" rtlCol="0" anchor="ctr"/>
            <a:lstStyle/>
            <a:p>
              <a:pPr algn="ctr">
                <a:lnSpc>
                  <a:spcPts val="2860"/>
                </a:lnSpc>
              </a:pPr>
              <a:endParaRPr/>
            </a:p>
          </p:txBody>
        </p:sp>
      </p:grpSp>
      <p:pic>
        <p:nvPicPr>
          <p:cNvPr id="25" name="Picture 24"/>
          <p:cNvPicPr>
            <a:picLocks noChangeAspect="1"/>
          </p:cNvPicPr>
          <p:nvPr/>
        </p:nvPicPr>
        <p:blipFill>
          <a:blip r:embed="rId3"/>
          <a:stretch>
            <a:fillRect/>
          </a:stretch>
        </p:blipFill>
        <p:spPr>
          <a:xfrm>
            <a:off x="8151351" y="6907504"/>
            <a:ext cx="1817764" cy="1824472"/>
          </a:xfrm>
          <a:prstGeom prst="rect">
            <a:avLst/>
          </a:prstGeom>
        </p:spPr>
      </p:pic>
      <p:sp>
        <p:nvSpPr>
          <p:cNvPr id="7" name="TextBox 6"/>
          <p:cNvSpPr txBox="1"/>
          <p:nvPr/>
        </p:nvSpPr>
        <p:spPr>
          <a:xfrm>
            <a:off x="10823364" y="7200384"/>
            <a:ext cx="6654722" cy="1477328"/>
          </a:xfrm>
          <a:prstGeom prst="rect">
            <a:avLst/>
          </a:prstGeom>
          <a:noFill/>
        </p:spPr>
        <p:txBody>
          <a:bodyPr wrap="square" rtlCol="0">
            <a:spAutoFit/>
          </a:bodyPr>
          <a:lstStyle/>
          <a:p>
            <a:r>
              <a:rPr lang="en-US" b="1" dirty="0" err="1" smtClean="0">
                <a:solidFill>
                  <a:schemeClr val="bg1"/>
                </a:solidFill>
              </a:rPr>
              <a:t>Seaborn</a:t>
            </a:r>
            <a:r>
              <a:rPr lang="en-US" dirty="0" smtClean="0">
                <a:solidFill>
                  <a:schemeClr val="bg1"/>
                </a:solidFill>
              </a:rPr>
              <a:t> is a data visualization library built on top of </a:t>
            </a:r>
            <a:r>
              <a:rPr lang="en-US" dirty="0" err="1" smtClean="0">
                <a:solidFill>
                  <a:schemeClr val="bg1"/>
                </a:solidFill>
              </a:rPr>
              <a:t>Matplotlib</a:t>
            </a:r>
            <a:r>
              <a:rPr lang="en-US" dirty="0" smtClean="0">
                <a:solidFill>
                  <a:schemeClr val="bg1"/>
                </a:solidFill>
              </a:rPr>
              <a:t>. It simplifies complex visualizations with minimal code and is especially effective for statistical plots like </a:t>
            </a:r>
            <a:r>
              <a:rPr lang="en-US" dirty="0" err="1" smtClean="0">
                <a:solidFill>
                  <a:schemeClr val="bg1"/>
                </a:solidFill>
              </a:rPr>
              <a:t>heatmaps</a:t>
            </a:r>
            <a:r>
              <a:rPr lang="en-US" dirty="0" smtClean="0">
                <a:solidFill>
                  <a:schemeClr val="bg1"/>
                </a:solidFill>
              </a:rPr>
              <a:t>, boxplots, and distribution charts.</a:t>
            </a:r>
          </a:p>
          <a:p>
            <a:endParaRPr lang="en-IN" dirty="0"/>
          </a:p>
        </p:txBody>
      </p:sp>
    </p:spTree>
    <p:extLst>
      <p:ext uri="{BB962C8B-B14F-4D97-AF65-F5344CB8AC3E}">
        <p14:creationId xmlns:p14="http://schemas.microsoft.com/office/powerpoint/2010/main" val="55296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1795</TotalTime>
  <Words>743</Words>
  <Application>Microsoft Office PowerPoint</Application>
  <PresentationFormat>Custom</PresentationFormat>
  <Paragraphs>76</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 Black</vt:lpstr>
      <vt:lpstr>Calibri</vt:lpstr>
      <vt:lpstr>Montserrat Classic</vt:lpstr>
      <vt:lpstr>Montserrat Light</vt:lpstr>
      <vt:lpstr>Open Sauce</vt:lpstr>
      <vt:lpstr>Poppins</vt:lpstr>
      <vt:lpstr>Poppins Bold</vt:lpstr>
      <vt:lpstr>Tahoma</vt:lpstr>
      <vt:lpstr>Times New Roman</vt:lpstr>
      <vt:lpstr>Zen Dots</vt:lpstr>
      <vt:lpstr>Office Theme</vt:lpstr>
      <vt:lpstr>PRODUCT REVENUE ANALYSIS</vt:lpstr>
      <vt:lpstr>Certification: ISO 9001:2015 Certified</vt:lpstr>
      <vt:lpstr>PowerPoint Presentation</vt:lpstr>
      <vt:lpstr>Table of Content</vt:lpstr>
      <vt:lpstr>PowerPoint Presentation</vt:lpstr>
      <vt:lpstr>TECH USED</vt:lpstr>
      <vt:lpstr>PYTHON LIBRARIES</vt:lpstr>
      <vt:lpstr>PowerPoint Presentation</vt:lpstr>
      <vt:lpstr>PowerPoint Presentation</vt:lpstr>
      <vt:lpstr>PowerPoint Presentation</vt:lpstr>
      <vt:lpstr>Data Flow Diagram</vt:lpstr>
      <vt:lpstr>Screenshots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The Future Of The Arctic Presentation</dc:title>
  <dc:creator>Diksha Rana</dc:creator>
  <cp:keywords>DAGrzRND6jI,BAEknJVZPy8,0</cp:keywords>
  <cp:lastModifiedBy>HP</cp:lastModifiedBy>
  <cp:revision>36</cp:revision>
  <dcterms:created xsi:type="dcterms:W3CDTF">2025-07-19T04:00:10Z</dcterms:created>
  <dcterms:modified xsi:type="dcterms:W3CDTF">2025-08-01T08:21:54Z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2025-06-30T00:00:00Z</vt:filetime>
  </property>
  <property fmtid="{D5CDD505-2E9C-101B-9397-08002B2CF9AE}" pid="3" name="Creator">
    <vt:lpwstr>Canva</vt:lpwstr>
  </property>
  <property fmtid="{D5CDD505-2E9C-101B-9397-08002B2CF9AE}" pid="4" name="LastSaved">
    <vt:filetime>2025-07-19T00:00:00Z</vt:filetime>
  </property>
  <property fmtid="{D5CDD505-2E9C-101B-9397-08002B2CF9AE}" pid="5" name="Producer">
    <vt:lpwstr>Canva</vt:lpwstr>
  </property>
</Properties>
</file>